
<file path=[Content_Types].xml><?xml version="1.0" encoding="utf-8"?>
<Types xmlns="http://schemas.openxmlformats.org/package/2006/content-types">
  <Default Extension="fntdata" ContentType="application/x-fontdata"/>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2.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060" r:id="rId1"/>
  </p:sldMasterIdLst>
  <p:notesMasterIdLst>
    <p:notesMasterId r:id="rId27"/>
  </p:notesMasterIdLst>
  <p:sldIdLst>
    <p:sldId id="256" r:id="rId2"/>
    <p:sldId id="311" r:id="rId3"/>
    <p:sldId id="259" r:id="rId4"/>
    <p:sldId id="260" r:id="rId5"/>
    <p:sldId id="519" r:id="rId6"/>
    <p:sldId id="261" r:id="rId7"/>
    <p:sldId id="523" r:id="rId8"/>
    <p:sldId id="520" r:id="rId9"/>
    <p:sldId id="521" r:id="rId10"/>
    <p:sldId id="537" r:id="rId11"/>
    <p:sldId id="534" r:id="rId12"/>
    <p:sldId id="526" r:id="rId13"/>
    <p:sldId id="522" r:id="rId14"/>
    <p:sldId id="529" r:id="rId15"/>
    <p:sldId id="524" r:id="rId16"/>
    <p:sldId id="525" r:id="rId17"/>
    <p:sldId id="527" r:id="rId18"/>
    <p:sldId id="528" r:id="rId19"/>
    <p:sldId id="530" r:id="rId20"/>
    <p:sldId id="531" r:id="rId21"/>
    <p:sldId id="539" r:id="rId22"/>
    <p:sldId id="532" r:id="rId23"/>
    <p:sldId id="535" r:id="rId24"/>
    <p:sldId id="538" r:id="rId25"/>
    <p:sldId id="536" r:id="rId26"/>
  </p:sldIdLst>
  <p:sldSz cx="9144000" cy="5143500" type="screen16x9"/>
  <p:notesSz cx="6858000" cy="9144000"/>
  <p:embeddedFontLst>
    <p:embeddedFont>
      <p:font typeface="Adobe Naskh Medium" pitchFamily="2" charset="-78"/>
      <p:regular r:id="rId28"/>
    </p:embeddedFont>
    <p:embeddedFont>
      <p:font typeface="Century Gothic" panose="020B0502020202020204" pitchFamily="34" charset="0"/>
      <p:regular r:id="rId29"/>
      <p:bold r:id="rId30"/>
      <p:italic r:id="rId31"/>
      <p:boldItalic r:id="rId32"/>
    </p:embeddedFont>
    <p:embeddedFont>
      <p:font typeface="Wingdings 2" pitchFamily="2" charset="2"/>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993C8DE-6DFE-410E-982D-51AD87C7B974}">
  <a:tblStyle styleId="{1993C8DE-6DFE-410E-982D-51AD87C7B97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FB88B93-C696-4828-BF47-001958B16976}"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41"/>
    <p:restoredTop sz="94694"/>
  </p:normalViewPr>
  <p:slideViewPr>
    <p:cSldViewPr snapToGrid="0">
      <p:cViewPr varScale="1">
        <p:scale>
          <a:sx n="143" d="100"/>
          <a:sy n="143" d="100"/>
        </p:scale>
        <p:origin x="288" y="48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A3B905-4FC7-AC4F-81DF-043B3057BE38}"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en-US"/>
        </a:p>
      </dgm:t>
    </dgm:pt>
    <dgm:pt modelId="{4B59B5F1-9C49-6B49-BD84-ACE01710D8E4}">
      <dgm:prSet phldrT="[Text]" custT="1"/>
      <dgm:spPr/>
      <dgm:t>
        <a:bodyPr/>
        <a:lstStyle/>
        <a:p>
          <a:r>
            <a:rPr lang="en-US" sz="1800" b="0" dirty="0"/>
            <a:t>Prayer Prompts</a:t>
          </a:r>
        </a:p>
      </dgm:t>
    </dgm:pt>
    <dgm:pt modelId="{76B01FEA-BB25-2F4F-8766-B5A843B17B8F}" type="parTrans" cxnId="{92C0767E-934C-9549-9471-31D708055F82}">
      <dgm:prSet/>
      <dgm:spPr/>
      <dgm:t>
        <a:bodyPr/>
        <a:lstStyle/>
        <a:p>
          <a:endParaRPr lang="en-US"/>
        </a:p>
      </dgm:t>
    </dgm:pt>
    <dgm:pt modelId="{06E87CF1-FD4A-A44A-A490-066DB41E7004}" type="sibTrans" cxnId="{92C0767E-934C-9549-9471-31D708055F82}">
      <dgm:prSet/>
      <dgm:spPr/>
      <dgm:t>
        <a:bodyPr/>
        <a:lstStyle/>
        <a:p>
          <a:endParaRPr lang="en-US"/>
        </a:p>
      </dgm:t>
    </dgm:pt>
    <dgm:pt modelId="{C904FCBB-2AC5-6549-8083-E34A914CF35E}">
      <dgm:prSet phldrT="[Text]"/>
      <dgm:spPr/>
      <dgm:t>
        <a:bodyPr/>
        <a:lstStyle/>
        <a:p>
          <a:r>
            <a:rPr lang="en-US" dirty="0"/>
            <a:t>Saints</a:t>
          </a:r>
        </a:p>
      </dgm:t>
    </dgm:pt>
    <dgm:pt modelId="{8A65F3CA-923B-D648-9AAE-A53C01B1E100}" type="parTrans" cxnId="{10B81BF0-FE73-5249-A236-6D78D04E0940}">
      <dgm:prSet/>
      <dgm:spPr/>
      <dgm:t>
        <a:bodyPr/>
        <a:lstStyle/>
        <a:p>
          <a:endParaRPr lang="en-US"/>
        </a:p>
      </dgm:t>
    </dgm:pt>
    <dgm:pt modelId="{8057129A-5DAD-6A4E-8914-360AD87B8C0B}" type="sibTrans" cxnId="{10B81BF0-FE73-5249-A236-6D78D04E0940}">
      <dgm:prSet/>
      <dgm:spPr/>
      <dgm:t>
        <a:bodyPr/>
        <a:lstStyle/>
        <a:p>
          <a:endParaRPr lang="en-US"/>
        </a:p>
      </dgm:t>
    </dgm:pt>
    <dgm:pt modelId="{93F3592B-4013-204B-B545-2B6D52F64E67}">
      <dgm:prSet phldrT="[Text]"/>
      <dgm:spPr/>
      <dgm:t>
        <a:bodyPr/>
        <a:lstStyle/>
        <a:p>
          <a:r>
            <a:rPr lang="en-US" dirty="0"/>
            <a:t>Scripture</a:t>
          </a:r>
        </a:p>
      </dgm:t>
    </dgm:pt>
    <dgm:pt modelId="{16D9C9E9-AE90-BE43-A229-B7EFFB999A02}" type="parTrans" cxnId="{1DB4025C-C105-5643-914F-35373C5FA258}">
      <dgm:prSet/>
      <dgm:spPr/>
      <dgm:t>
        <a:bodyPr/>
        <a:lstStyle/>
        <a:p>
          <a:endParaRPr lang="en-US"/>
        </a:p>
      </dgm:t>
    </dgm:pt>
    <dgm:pt modelId="{05D3E3F1-D774-F44B-9AB9-DE2F7385813A}" type="sibTrans" cxnId="{1DB4025C-C105-5643-914F-35373C5FA258}">
      <dgm:prSet/>
      <dgm:spPr/>
      <dgm:t>
        <a:bodyPr/>
        <a:lstStyle/>
        <a:p>
          <a:endParaRPr lang="en-US"/>
        </a:p>
      </dgm:t>
    </dgm:pt>
    <dgm:pt modelId="{18F4D6CB-F436-F842-AC5B-45CCC6900A5E}">
      <dgm:prSet phldrT="[Text]"/>
      <dgm:spPr/>
      <dgm:t>
        <a:bodyPr/>
        <a:lstStyle/>
        <a:p>
          <a:r>
            <a:rPr lang="en-US" dirty="0"/>
            <a:t>Art</a:t>
          </a:r>
        </a:p>
      </dgm:t>
    </dgm:pt>
    <dgm:pt modelId="{277C4392-C681-3144-B792-4AC11A146EBA}" type="parTrans" cxnId="{DE1FCFB2-2788-644D-BD79-00C3428EAE53}">
      <dgm:prSet/>
      <dgm:spPr/>
      <dgm:t>
        <a:bodyPr/>
        <a:lstStyle/>
        <a:p>
          <a:endParaRPr lang="en-US"/>
        </a:p>
      </dgm:t>
    </dgm:pt>
    <dgm:pt modelId="{1E264599-A1D6-C34E-A6C4-6266E8A311D8}" type="sibTrans" cxnId="{DE1FCFB2-2788-644D-BD79-00C3428EAE53}">
      <dgm:prSet/>
      <dgm:spPr/>
      <dgm:t>
        <a:bodyPr/>
        <a:lstStyle/>
        <a:p>
          <a:endParaRPr lang="en-US"/>
        </a:p>
      </dgm:t>
    </dgm:pt>
    <dgm:pt modelId="{F8719D10-63C8-7947-ADCE-752D792A99D1}">
      <dgm:prSet phldrT="[Text]"/>
      <dgm:spPr/>
      <dgm:t>
        <a:bodyPr/>
        <a:lstStyle/>
        <a:p>
          <a:r>
            <a:rPr lang="en-US" dirty="0"/>
            <a:t>Sacred Space</a:t>
          </a:r>
        </a:p>
      </dgm:t>
    </dgm:pt>
    <dgm:pt modelId="{01793119-B60C-434E-8ACC-4FEEF589E5B6}" type="parTrans" cxnId="{86E67A37-40CF-E844-8CAE-29CD5E5B2C84}">
      <dgm:prSet/>
      <dgm:spPr/>
      <dgm:t>
        <a:bodyPr/>
        <a:lstStyle/>
        <a:p>
          <a:endParaRPr lang="en-US"/>
        </a:p>
      </dgm:t>
    </dgm:pt>
    <dgm:pt modelId="{EF156994-7C9F-9044-92A6-83120F168D37}" type="sibTrans" cxnId="{86E67A37-40CF-E844-8CAE-29CD5E5B2C84}">
      <dgm:prSet/>
      <dgm:spPr/>
      <dgm:t>
        <a:bodyPr/>
        <a:lstStyle/>
        <a:p>
          <a:endParaRPr lang="en-US"/>
        </a:p>
      </dgm:t>
    </dgm:pt>
    <dgm:pt modelId="{EF63AD58-E9CE-4E49-87F9-58069CEAA43D}">
      <dgm:prSet/>
      <dgm:spPr/>
      <dgm:t>
        <a:bodyPr/>
        <a:lstStyle/>
        <a:p>
          <a:r>
            <a:rPr lang="en-US" dirty="0"/>
            <a:t>DC</a:t>
          </a:r>
        </a:p>
      </dgm:t>
    </dgm:pt>
    <dgm:pt modelId="{5AD96F2B-9E19-C74F-9907-0387291EE637}" type="parTrans" cxnId="{3C818A3F-09D1-FE48-B004-DBAEB2ED581D}">
      <dgm:prSet/>
      <dgm:spPr/>
      <dgm:t>
        <a:bodyPr/>
        <a:lstStyle/>
        <a:p>
          <a:endParaRPr lang="en-US"/>
        </a:p>
      </dgm:t>
    </dgm:pt>
    <dgm:pt modelId="{970B53C4-65E1-6E4E-AABF-86A4F7CA9F06}" type="sibTrans" cxnId="{3C818A3F-09D1-FE48-B004-DBAEB2ED581D}">
      <dgm:prSet/>
      <dgm:spPr/>
      <dgm:t>
        <a:bodyPr/>
        <a:lstStyle/>
        <a:p>
          <a:endParaRPr lang="en-US"/>
        </a:p>
      </dgm:t>
    </dgm:pt>
    <dgm:pt modelId="{5C9E4A10-0098-6D4C-B433-1A6FF85971F8}">
      <dgm:prSet/>
      <dgm:spPr/>
      <dgm:t>
        <a:bodyPr/>
        <a:lstStyle/>
        <a:p>
          <a:r>
            <a:rPr lang="en-US" dirty="0"/>
            <a:t>CCC</a:t>
          </a:r>
        </a:p>
      </dgm:t>
    </dgm:pt>
    <dgm:pt modelId="{74FE9A2F-18B0-D040-BCCE-76EBF79EFAD4}" type="parTrans" cxnId="{54DEFF15-8C65-FF47-BE09-24A2990577A3}">
      <dgm:prSet/>
      <dgm:spPr/>
      <dgm:t>
        <a:bodyPr/>
        <a:lstStyle/>
        <a:p>
          <a:endParaRPr lang="en-US"/>
        </a:p>
      </dgm:t>
    </dgm:pt>
    <dgm:pt modelId="{81FD6D15-9828-9948-8DEE-997C164ECA9F}" type="sibTrans" cxnId="{54DEFF15-8C65-FF47-BE09-24A2990577A3}">
      <dgm:prSet/>
      <dgm:spPr/>
      <dgm:t>
        <a:bodyPr/>
        <a:lstStyle/>
        <a:p>
          <a:endParaRPr lang="en-US"/>
        </a:p>
      </dgm:t>
    </dgm:pt>
    <dgm:pt modelId="{5A01D865-4A96-E54D-A73D-64B0E8A6500D}">
      <dgm:prSet/>
      <dgm:spPr/>
      <dgm:t>
        <a:bodyPr/>
        <a:lstStyle/>
        <a:p>
          <a:r>
            <a:rPr lang="en-US" dirty="0"/>
            <a:t>Wisdom</a:t>
          </a:r>
        </a:p>
      </dgm:t>
    </dgm:pt>
    <dgm:pt modelId="{609B64D7-3A2F-BC4E-AE98-AC33CC0506A3}" type="parTrans" cxnId="{DDE15CE0-0944-B843-8EE6-BDADD5CBF36B}">
      <dgm:prSet/>
      <dgm:spPr/>
      <dgm:t>
        <a:bodyPr/>
        <a:lstStyle/>
        <a:p>
          <a:endParaRPr lang="en-US"/>
        </a:p>
      </dgm:t>
    </dgm:pt>
    <dgm:pt modelId="{649F89D5-BD44-364B-8A99-86F32DC810B7}" type="sibTrans" cxnId="{DDE15CE0-0944-B843-8EE6-BDADD5CBF36B}">
      <dgm:prSet/>
      <dgm:spPr/>
      <dgm:t>
        <a:bodyPr/>
        <a:lstStyle/>
        <a:p>
          <a:endParaRPr lang="en-US"/>
        </a:p>
      </dgm:t>
    </dgm:pt>
    <dgm:pt modelId="{50967967-5A40-AF4E-8867-3CFB91CA9F6B}" type="pres">
      <dgm:prSet presAssocID="{A6A3B905-4FC7-AC4F-81DF-043B3057BE38}" presName="cycle" presStyleCnt="0">
        <dgm:presLayoutVars>
          <dgm:chMax val="1"/>
          <dgm:dir/>
          <dgm:animLvl val="ctr"/>
          <dgm:resizeHandles val="exact"/>
        </dgm:presLayoutVars>
      </dgm:prSet>
      <dgm:spPr/>
    </dgm:pt>
    <dgm:pt modelId="{E26772FB-68B6-DA41-896E-70CFCA58BDCC}" type="pres">
      <dgm:prSet presAssocID="{4B59B5F1-9C49-6B49-BD84-ACE01710D8E4}" presName="centerShape" presStyleLbl="node0" presStyleIdx="0" presStyleCnt="1" custScaleX="118949"/>
      <dgm:spPr/>
    </dgm:pt>
    <dgm:pt modelId="{92F9A5ED-ED5E-0847-B1E9-AF0FDD553F3E}" type="pres">
      <dgm:prSet presAssocID="{16D9C9E9-AE90-BE43-A229-B7EFFB999A02}" presName="Name9" presStyleLbl="parChTrans1D2" presStyleIdx="0" presStyleCnt="7"/>
      <dgm:spPr/>
    </dgm:pt>
    <dgm:pt modelId="{DAE367EA-E813-DB45-832D-C100D4AD5D35}" type="pres">
      <dgm:prSet presAssocID="{16D9C9E9-AE90-BE43-A229-B7EFFB999A02}" presName="connTx" presStyleLbl="parChTrans1D2" presStyleIdx="0" presStyleCnt="7"/>
      <dgm:spPr/>
    </dgm:pt>
    <dgm:pt modelId="{F2A11A0D-C40A-C447-9E75-8472758AB99C}" type="pres">
      <dgm:prSet presAssocID="{93F3592B-4013-204B-B545-2B6D52F64E67}" presName="node" presStyleLbl="node1" presStyleIdx="0" presStyleCnt="7">
        <dgm:presLayoutVars>
          <dgm:bulletEnabled val="1"/>
        </dgm:presLayoutVars>
      </dgm:prSet>
      <dgm:spPr/>
    </dgm:pt>
    <dgm:pt modelId="{D6035F97-8AB0-F147-86A6-652102B439F2}" type="pres">
      <dgm:prSet presAssocID="{277C4392-C681-3144-B792-4AC11A146EBA}" presName="Name9" presStyleLbl="parChTrans1D2" presStyleIdx="1" presStyleCnt="7"/>
      <dgm:spPr/>
    </dgm:pt>
    <dgm:pt modelId="{BF66E2EE-6094-824F-9373-97A4F1AE298C}" type="pres">
      <dgm:prSet presAssocID="{277C4392-C681-3144-B792-4AC11A146EBA}" presName="connTx" presStyleLbl="parChTrans1D2" presStyleIdx="1" presStyleCnt="7"/>
      <dgm:spPr/>
    </dgm:pt>
    <dgm:pt modelId="{BDD7B258-7A29-B742-B423-FFC2F1BE387F}" type="pres">
      <dgm:prSet presAssocID="{18F4D6CB-F436-F842-AC5B-45CCC6900A5E}" presName="node" presStyleLbl="node1" presStyleIdx="1" presStyleCnt="7">
        <dgm:presLayoutVars>
          <dgm:bulletEnabled val="1"/>
        </dgm:presLayoutVars>
      </dgm:prSet>
      <dgm:spPr/>
    </dgm:pt>
    <dgm:pt modelId="{EDD9A6BB-32B2-AA44-ABD5-C39AD46277E4}" type="pres">
      <dgm:prSet presAssocID="{01793119-B60C-434E-8ACC-4FEEF589E5B6}" presName="Name9" presStyleLbl="parChTrans1D2" presStyleIdx="2" presStyleCnt="7"/>
      <dgm:spPr/>
    </dgm:pt>
    <dgm:pt modelId="{D7C30433-0E5B-774A-8CAE-9683E0E9B618}" type="pres">
      <dgm:prSet presAssocID="{01793119-B60C-434E-8ACC-4FEEF589E5B6}" presName="connTx" presStyleLbl="parChTrans1D2" presStyleIdx="2" presStyleCnt="7"/>
      <dgm:spPr/>
    </dgm:pt>
    <dgm:pt modelId="{890775D2-D32E-8743-8F60-7B068F4DE21A}" type="pres">
      <dgm:prSet presAssocID="{F8719D10-63C8-7947-ADCE-752D792A99D1}" presName="node" presStyleLbl="node1" presStyleIdx="2" presStyleCnt="7">
        <dgm:presLayoutVars>
          <dgm:bulletEnabled val="1"/>
        </dgm:presLayoutVars>
      </dgm:prSet>
      <dgm:spPr/>
    </dgm:pt>
    <dgm:pt modelId="{099044BD-7580-6543-8474-F2C523BBF36A}" type="pres">
      <dgm:prSet presAssocID="{8A65F3CA-923B-D648-9AAE-A53C01B1E100}" presName="Name9" presStyleLbl="parChTrans1D2" presStyleIdx="3" presStyleCnt="7"/>
      <dgm:spPr/>
    </dgm:pt>
    <dgm:pt modelId="{2D2ADAA6-A6C6-CE4B-8E09-752A0518CBEB}" type="pres">
      <dgm:prSet presAssocID="{8A65F3CA-923B-D648-9AAE-A53C01B1E100}" presName="connTx" presStyleLbl="parChTrans1D2" presStyleIdx="3" presStyleCnt="7"/>
      <dgm:spPr/>
    </dgm:pt>
    <dgm:pt modelId="{79C52752-758D-C847-A2D2-C7A1C2DBD9E9}" type="pres">
      <dgm:prSet presAssocID="{C904FCBB-2AC5-6549-8083-E34A914CF35E}" presName="node" presStyleLbl="node1" presStyleIdx="3" presStyleCnt="7">
        <dgm:presLayoutVars>
          <dgm:bulletEnabled val="1"/>
        </dgm:presLayoutVars>
      </dgm:prSet>
      <dgm:spPr/>
    </dgm:pt>
    <dgm:pt modelId="{FA14E695-6B25-334E-9090-C9CE208C0985}" type="pres">
      <dgm:prSet presAssocID="{74FE9A2F-18B0-D040-BCCE-76EBF79EFAD4}" presName="Name9" presStyleLbl="parChTrans1D2" presStyleIdx="4" presStyleCnt="7"/>
      <dgm:spPr/>
    </dgm:pt>
    <dgm:pt modelId="{00AA241E-1C79-CA4F-AE33-D370CE35CA4C}" type="pres">
      <dgm:prSet presAssocID="{74FE9A2F-18B0-D040-BCCE-76EBF79EFAD4}" presName="connTx" presStyleLbl="parChTrans1D2" presStyleIdx="4" presStyleCnt="7"/>
      <dgm:spPr/>
    </dgm:pt>
    <dgm:pt modelId="{9FCEF05F-4719-BE45-B28A-D853ACCB5131}" type="pres">
      <dgm:prSet presAssocID="{5C9E4A10-0098-6D4C-B433-1A6FF85971F8}" presName="node" presStyleLbl="node1" presStyleIdx="4" presStyleCnt="7">
        <dgm:presLayoutVars>
          <dgm:bulletEnabled val="1"/>
        </dgm:presLayoutVars>
      </dgm:prSet>
      <dgm:spPr/>
    </dgm:pt>
    <dgm:pt modelId="{62367514-50FE-C54B-AC63-AF52ACA145C8}" type="pres">
      <dgm:prSet presAssocID="{5AD96F2B-9E19-C74F-9907-0387291EE637}" presName="Name9" presStyleLbl="parChTrans1D2" presStyleIdx="5" presStyleCnt="7"/>
      <dgm:spPr/>
    </dgm:pt>
    <dgm:pt modelId="{80222654-F931-C448-9203-A488882D0070}" type="pres">
      <dgm:prSet presAssocID="{5AD96F2B-9E19-C74F-9907-0387291EE637}" presName="connTx" presStyleLbl="parChTrans1D2" presStyleIdx="5" presStyleCnt="7"/>
      <dgm:spPr/>
    </dgm:pt>
    <dgm:pt modelId="{262E2CF4-14FA-2A47-B196-A4354E3F7FB7}" type="pres">
      <dgm:prSet presAssocID="{EF63AD58-E9CE-4E49-87F9-58069CEAA43D}" presName="node" presStyleLbl="node1" presStyleIdx="5" presStyleCnt="7">
        <dgm:presLayoutVars>
          <dgm:bulletEnabled val="1"/>
        </dgm:presLayoutVars>
      </dgm:prSet>
      <dgm:spPr/>
    </dgm:pt>
    <dgm:pt modelId="{A52B92DC-9B90-EE49-A124-0D64DC4CF478}" type="pres">
      <dgm:prSet presAssocID="{609B64D7-3A2F-BC4E-AE98-AC33CC0506A3}" presName="Name9" presStyleLbl="parChTrans1D2" presStyleIdx="6" presStyleCnt="7"/>
      <dgm:spPr/>
    </dgm:pt>
    <dgm:pt modelId="{09F0F668-3609-6047-9341-F1D0255AB4E0}" type="pres">
      <dgm:prSet presAssocID="{609B64D7-3A2F-BC4E-AE98-AC33CC0506A3}" presName="connTx" presStyleLbl="parChTrans1D2" presStyleIdx="6" presStyleCnt="7"/>
      <dgm:spPr/>
    </dgm:pt>
    <dgm:pt modelId="{9780EB92-599D-6542-8D5F-01C09306EC88}" type="pres">
      <dgm:prSet presAssocID="{5A01D865-4A96-E54D-A73D-64B0E8A6500D}" presName="node" presStyleLbl="node1" presStyleIdx="6" presStyleCnt="7">
        <dgm:presLayoutVars>
          <dgm:bulletEnabled val="1"/>
        </dgm:presLayoutVars>
      </dgm:prSet>
      <dgm:spPr/>
    </dgm:pt>
  </dgm:ptLst>
  <dgm:cxnLst>
    <dgm:cxn modelId="{54DEFF15-8C65-FF47-BE09-24A2990577A3}" srcId="{4B59B5F1-9C49-6B49-BD84-ACE01710D8E4}" destId="{5C9E4A10-0098-6D4C-B433-1A6FF85971F8}" srcOrd="4" destOrd="0" parTransId="{74FE9A2F-18B0-D040-BCCE-76EBF79EFAD4}" sibTransId="{81FD6D15-9828-9948-8DEE-997C164ECA9F}"/>
    <dgm:cxn modelId="{D0860716-8BDF-1042-8044-F40A11E44EA2}" type="presOf" srcId="{277C4392-C681-3144-B792-4AC11A146EBA}" destId="{BF66E2EE-6094-824F-9373-97A4F1AE298C}" srcOrd="1" destOrd="0" presId="urn:microsoft.com/office/officeart/2005/8/layout/radial1"/>
    <dgm:cxn modelId="{D7759118-1AE5-B040-B1FC-D95BEE38883B}" type="presOf" srcId="{5AD96F2B-9E19-C74F-9907-0387291EE637}" destId="{62367514-50FE-C54B-AC63-AF52ACA145C8}" srcOrd="0" destOrd="0" presId="urn:microsoft.com/office/officeart/2005/8/layout/radial1"/>
    <dgm:cxn modelId="{B6586B1C-83ED-8246-A789-5AB67630AEE4}" type="presOf" srcId="{609B64D7-3A2F-BC4E-AE98-AC33CC0506A3}" destId="{09F0F668-3609-6047-9341-F1D0255AB4E0}" srcOrd="1" destOrd="0" presId="urn:microsoft.com/office/officeart/2005/8/layout/radial1"/>
    <dgm:cxn modelId="{01C5B426-AF6F-0443-9BAE-536BDF441BFF}" type="presOf" srcId="{609B64D7-3A2F-BC4E-AE98-AC33CC0506A3}" destId="{A52B92DC-9B90-EE49-A124-0D64DC4CF478}" srcOrd="0" destOrd="0" presId="urn:microsoft.com/office/officeart/2005/8/layout/radial1"/>
    <dgm:cxn modelId="{F6C31A27-F3C9-BD48-9366-3BFAF2D9B170}" type="presOf" srcId="{74FE9A2F-18B0-D040-BCCE-76EBF79EFAD4}" destId="{FA14E695-6B25-334E-9090-C9CE208C0985}" srcOrd="0" destOrd="0" presId="urn:microsoft.com/office/officeart/2005/8/layout/radial1"/>
    <dgm:cxn modelId="{CE9B9533-D99A-C04F-B116-D0F7128EDDE5}" type="presOf" srcId="{16D9C9E9-AE90-BE43-A229-B7EFFB999A02}" destId="{92F9A5ED-ED5E-0847-B1E9-AF0FDD553F3E}" srcOrd="0" destOrd="0" presId="urn:microsoft.com/office/officeart/2005/8/layout/radial1"/>
    <dgm:cxn modelId="{DB460E37-3E1D-254B-8153-E35829F4C665}" type="presOf" srcId="{74FE9A2F-18B0-D040-BCCE-76EBF79EFAD4}" destId="{00AA241E-1C79-CA4F-AE33-D370CE35CA4C}" srcOrd="1" destOrd="0" presId="urn:microsoft.com/office/officeart/2005/8/layout/radial1"/>
    <dgm:cxn modelId="{86E67A37-40CF-E844-8CAE-29CD5E5B2C84}" srcId="{4B59B5F1-9C49-6B49-BD84-ACE01710D8E4}" destId="{F8719D10-63C8-7947-ADCE-752D792A99D1}" srcOrd="2" destOrd="0" parTransId="{01793119-B60C-434E-8ACC-4FEEF589E5B6}" sibTransId="{EF156994-7C9F-9044-92A6-83120F168D37}"/>
    <dgm:cxn modelId="{E6B5343B-2F15-2243-8676-545671CEB58C}" type="presOf" srcId="{F8719D10-63C8-7947-ADCE-752D792A99D1}" destId="{890775D2-D32E-8743-8F60-7B068F4DE21A}" srcOrd="0" destOrd="0" presId="urn:microsoft.com/office/officeart/2005/8/layout/radial1"/>
    <dgm:cxn modelId="{3C818A3F-09D1-FE48-B004-DBAEB2ED581D}" srcId="{4B59B5F1-9C49-6B49-BD84-ACE01710D8E4}" destId="{EF63AD58-E9CE-4E49-87F9-58069CEAA43D}" srcOrd="5" destOrd="0" parTransId="{5AD96F2B-9E19-C74F-9907-0387291EE637}" sibTransId="{970B53C4-65E1-6E4E-AABF-86A4F7CA9F06}"/>
    <dgm:cxn modelId="{70120849-730C-344A-985F-5023293B3F12}" type="presOf" srcId="{8A65F3CA-923B-D648-9AAE-A53C01B1E100}" destId="{2D2ADAA6-A6C6-CE4B-8E09-752A0518CBEB}" srcOrd="1" destOrd="0" presId="urn:microsoft.com/office/officeart/2005/8/layout/radial1"/>
    <dgm:cxn modelId="{38B18852-9284-F94D-BA63-A42BFAEEDBF0}" type="presOf" srcId="{EF63AD58-E9CE-4E49-87F9-58069CEAA43D}" destId="{262E2CF4-14FA-2A47-B196-A4354E3F7FB7}" srcOrd="0" destOrd="0" presId="urn:microsoft.com/office/officeart/2005/8/layout/radial1"/>
    <dgm:cxn modelId="{CEFCF858-5F7A-5E45-941B-760D4AE56044}" type="presOf" srcId="{C904FCBB-2AC5-6549-8083-E34A914CF35E}" destId="{79C52752-758D-C847-A2D2-C7A1C2DBD9E9}" srcOrd="0" destOrd="0" presId="urn:microsoft.com/office/officeart/2005/8/layout/radial1"/>
    <dgm:cxn modelId="{1DB4025C-C105-5643-914F-35373C5FA258}" srcId="{4B59B5F1-9C49-6B49-BD84-ACE01710D8E4}" destId="{93F3592B-4013-204B-B545-2B6D52F64E67}" srcOrd="0" destOrd="0" parTransId="{16D9C9E9-AE90-BE43-A229-B7EFFB999A02}" sibTransId="{05D3E3F1-D774-F44B-9AB9-DE2F7385813A}"/>
    <dgm:cxn modelId="{0451CF75-1646-C143-863B-3CB5506296A0}" type="presOf" srcId="{01793119-B60C-434E-8ACC-4FEEF589E5B6}" destId="{D7C30433-0E5B-774A-8CAE-9683E0E9B618}" srcOrd="1" destOrd="0" presId="urn:microsoft.com/office/officeart/2005/8/layout/radial1"/>
    <dgm:cxn modelId="{2DE69778-BA51-D54C-A4CB-CDADD227534F}" type="presOf" srcId="{277C4392-C681-3144-B792-4AC11A146EBA}" destId="{D6035F97-8AB0-F147-86A6-652102B439F2}" srcOrd="0" destOrd="0" presId="urn:microsoft.com/office/officeart/2005/8/layout/radial1"/>
    <dgm:cxn modelId="{92C0767E-934C-9549-9471-31D708055F82}" srcId="{A6A3B905-4FC7-AC4F-81DF-043B3057BE38}" destId="{4B59B5F1-9C49-6B49-BD84-ACE01710D8E4}" srcOrd="0" destOrd="0" parTransId="{76B01FEA-BB25-2F4F-8766-B5A843B17B8F}" sibTransId="{06E87CF1-FD4A-A44A-A490-066DB41E7004}"/>
    <dgm:cxn modelId="{92167C8C-5749-4E45-A322-141EAEA039D2}" type="presOf" srcId="{5C9E4A10-0098-6D4C-B433-1A6FF85971F8}" destId="{9FCEF05F-4719-BE45-B28A-D853ACCB5131}" srcOrd="0" destOrd="0" presId="urn:microsoft.com/office/officeart/2005/8/layout/radial1"/>
    <dgm:cxn modelId="{9A9ADD95-286B-BD4E-95D7-C9BD8B80DBBB}" type="presOf" srcId="{8A65F3CA-923B-D648-9AAE-A53C01B1E100}" destId="{099044BD-7580-6543-8474-F2C523BBF36A}" srcOrd="0" destOrd="0" presId="urn:microsoft.com/office/officeart/2005/8/layout/radial1"/>
    <dgm:cxn modelId="{24EBC09A-DC06-904D-9B7C-DF94305DE84E}" type="presOf" srcId="{01793119-B60C-434E-8ACC-4FEEF589E5B6}" destId="{EDD9A6BB-32B2-AA44-ABD5-C39AD46277E4}" srcOrd="0" destOrd="0" presId="urn:microsoft.com/office/officeart/2005/8/layout/radial1"/>
    <dgm:cxn modelId="{6058379D-1767-9C42-85FC-1BC269DBF93B}" type="presOf" srcId="{16D9C9E9-AE90-BE43-A229-B7EFFB999A02}" destId="{DAE367EA-E813-DB45-832D-C100D4AD5D35}" srcOrd="1" destOrd="0" presId="urn:microsoft.com/office/officeart/2005/8/layout/radial1"/>
    <dgm:cxn modelId="{EEBC4EB2-C99D-0D43-BF8C-8964DDC92369}" type="presOf" srcId="{A6A3B905-4FC7-AC4F-81DF-043B3057BE38}" destId="{50967967-5A40-AF4E-8867-3CFB91CA9F6B}" srcOrd="0" destOrd="0" presId="urn:microsoft.com/office/officeart/2005/8/layout/radial1"/>
    <dgm:cxn modelId="{8719A0B2-43CE-6C48-820C-7FF3EBC36027}" type="presOf" srcId="{93F3592B-4013-204B-B545-2B6D52F64E67}" destId="{F2A11A0D-C40A-C447-9E75-8472758AB99C}" srcOrd="0" destOrd="0" presId="urn:microsoft.com/office/officeart/2005/8/layout/radial1"/>
    <dgm:cxn modelId="{DE1FCFB2-2788-644D-BD79-00C3428EAE53}" srcId="{4B59B5F1-9C49-6B49-BD84-ACE01710D8E4}" destId="{18F4D6CB-F436-F842-AC5B-45CCC6900A5E}" srcOrd="1" destOrd="0" parTransId="{277C4392-C681-3144-B792-4AC11A146EBA}" sibTransId="{1E264599-A1D6-C34E-A6C4-6266E8A311D8}"/>
    <dgm:cxn modelId="{C3728DC8-5AD6-6E4C-85D6-850001CCC506}" type="presOf" srcId="{5AD96F2B-9E19-C74F-9907-0387291EE637}" destId="{80222654-F931-C448-9203-A488882D0070}" srcOrd="1" destOrd="0" presId="urn:microsoft.com/office/officeart/2005/8/layout/radial1"/>
    <dgm:cxn modelId="{6DAB4FD6-049A-4140-9F4E-57861FE076D1}" type="presOf" srcId="{18F4D6CB-F436-F842-AC5B-45CCC6900A5E}" destId="{BDD7B258-7A29-B742-B423-FFC2F1BE387F}" srcOrd="0" destOrd="0" presId="urn:microsoft.com/office/officeart/2005/8/layout/radial1"/>
    <dgm:cxn modelId="{DDE15CE0-0944-B843-8EE6-BDADD5CBF36B}" srcId="{4B59B5F1-9C49-6B49-BD84-ACE01710D8E4}" destId="{5A01D865-4A96-E54D-A73D-64B0E8A6500D}" srcOrd="6" destOrd="0" parTransId="{609B64D7-3A2F-BC4E-AE98-AC33CC0506A3}" sibTransId="{649F89D5-BD44-364B-8A99-86F32DC810B7}"/>
    <dgm:cxn modelId="{10B81BF0-FE73-5249-A236-6D78D04E0940}" srcId="{4B59B5F1-9C49-6B49-BD84-ACE01710D8E4}" destId="{C904FCBB-2AC5-6549-8083-E34A914CF35E}" srcOrd="3" destOrd="0" parTransId="{8A65F3CA-923B-D648-9AAE-A53C01B1E100}" sibTransId="{8057129A-5DAD-6A4E-8914-360AD87B8C0B}"/>
    <dgm:cxn modelId="{D688BFF4-61C2-0E47-A3A8-B20D4849DBAB}" type="presOf" srcId="{4B59B5F1-9C49-6B49-BD84-ACE01710D8E4}" destId="{E26772FB-68B6-DA41-896E-70CFCA58BDCC}" srcOrd="0" destOrd="0" presId="urn:microsoft.com/office/officeart/2005/8/layout/radial1"/>
    <dgm:cxn modelId="{C13207FA-FC7A-0F40-AFA6-3FF4FFCEFF98}" type="presOf" srcId="{5A01D865-4A96-E54D-A73D-64B0E8A6500D}" destId="{9780EB92-599D-6542-8D5F-01C09306EC88}" srcOrd="0" destOrd="0" presId="urn:microsoft.com/office/officeart/2005/8/layout/radial1"/>
    <dgm:cxn modelId="{95633F86-4A2B-5843-A263-52F1D4D8C35B}" type="presParOf" srcId="{50967967-5A40-AF4E-8867-3CFB91CA9F6B}" destId="{E26772FB-68B6-DA41-896E-70CFCA58BDCC}" srcOrd="0" destOrd="0" presId="urn:microsoft.com/office/officeart/2005/8/layout/radial1"/>
    <dgm:cxn modelId="{0B0416F7-BF20-7D44-B20E-F7F3288EAA55}" type="presParOf" srcId="{50967967-5A40-AF4E-8867-3CFB91CA9F6B}" destId="{92F9A5ED-ED5E-0847-B1E9-AF0FDD553F3E}" srcOrd="1" destOrd="0" presId="urn:microsoft.com/office/officeart/2005/8/layout/radial1"/>
    <dgm:cxn modelId="{EF35664B-DE8E-8C4A-83DC-12B63852C113}" type="presParOf" srcId="{92F9A5ED-ED5E-0847-B1E9-AF0FDD553F3E}" destId="{DAE367EA-E813-DB45-832D-C100D4AD5D35}" srcOrd="0" destOrd="0" presId="urn:microsoft.com/office/officeart/2005/8/layout/radial1"/>
    <dgm:cxn modelId="{E3749231-A2B2-E24E-8677-AFE03ADAC82E}" type="presParOf" srcId="{50967967-5A40-AF4E-8867-3CFB91CA9F6B}" destId="{F2A11A0D-C40A-C447-9E75-8472758AB99C}" srcOrd="2" destOrd="0" presId="urn:microsoft.com/office/officeart/2005/8/layout/radial1"/>
    <dgm:cxn modelId="{50FD2088-F825-644B-AEBD-8717A0FF2EF5}" type="presParOf" srcId="{50967967-5A40-AF4E-8867-3CFB91CA9F6B}" destId="{D6035F97-8AB0-F147-86A6-652102B439F2}" srcOrd="3" destOrd="0" presId="urn:microsoft.com/office/officeart/2005/8/layout/radial1"/>
    <dgm:cxn modelId="{AA7B364F-9DD4-B540-BCA7-690DEBF601A3}" type="presParOf" srcId="{D6035F97-8AB0-F147-86A6-652102B439F2}" destId="{BF66E2EE-6094-824F-9373-97A4F1AE298C}" srcOrd="0" destOrd="0" presId="urn:microsoft.com/office/officeart/2005/8/layout/radial1"/>
    <dgm:cxn modelId="{389AEFCF-8533-D74B-8CD8-FBBD1843312D}" type="presParOf" srcId="{50967967-5A40-AF4E-8867-3CFB91CA9F6B}" destId="{BDD7B258-7A29-B742-B423-FFC2F1BE387F}" srcOrd="4" destOrd="0" presId="urn:microsoft.com/office/officeart/2005/8/layout/radial1"/>
    <dgm:cxn modelId="{2C8ED968-F32B-3344-AB45-0D298FCE6B7D}" type="presParOf" srcId="{50967967-5A40-AF4E-8867-3CFB91CA9F6B}" destId="{EDD9A6BB-32B2-AA44-ABD5-C39AD46277E4}" srcOrd="5" destOrd="0" presId="urn:microsoft.com/office/officeart/2005/8/layout/radial1"/>
    <dgm:cxn modelId="{00F29214-8EC8-7B47-8F75-7BCFC121659A}" type="presParOf" srcId="{EDD9A6BB-32B2-AA44-ABD5-C39AD46277E4}" destId="{D7C30433-0E5B-774A-8CAE-9683E0E9B618}" srcOrd="0" destOrd="0" presId="urn:microsoft.com/office/officeart/2005/8/layout/radial1"/>
    <dgm:cxn modelId="{0E0F0B8D-863E-284C-8F28-B40488E8BEBF}" type="presParOf" srcId="{50967967-5A40-AF4E-8867-3CFB91CA9F6B}" destId="{890775D2-D32E-8743-8F60-7B068F4DE21A}" srcOrd="6" destOrd="0" presId="urn:microsoft.com/office/officeart/2005/8/layout/radial1"/>
    <dgm:cxn modelId="{8AF35D97-02D4-5D43-902D-9A4A47231414}" type="presParOf" srcId="{50967967-5A40-AF4E-8867-3CFB91CA9F6B}" destId="{099044BD-7580-6543-8474-F2C523BBF36A}" srcOrd="7" destOrd="0" presId="urn:microsoft.com/office/officeart/2005/8/layout/radial1"/>
    <dgm:cxn modelId="{5D985223-B204-2249-A1BD-1552D23E04B6}" type="presParOf" srcId="{099044BD-7580-6543-8474-F2C523BBF36A}" destId="{2D2ADAA6-A6C6-CE4B-8E09-752A0518CBEB}" srcOrd="0" destOrd="0" presId="urn:microsoft.com/office/officeart/2005/8/layout/radial1"/>
    <dgm:cxn modelId="{3E2E5525-2725-9449-A536-DE8BE1F4B4EB}" type="presParOf" srcId="{50967967-5A40-AF4E-8867-3CFB91CA9F6B}" destId="{79C52752-758D-C847-A2D2-C7A1C2DBD9E9}" srcOrd="8" destOrd="0" presId="urn:microsoft.com/office/officeart/2005/8/layout/radial1"/>
    <dgm:cxn modelId="{6ADFCB24-C37E-1846-8B40-A56A1CF75CFF}" type="presParOf" srcId="{50967967-5A40-AF4E-8867-3CFB91CA9F6B}" destId="{FA14E695-6B25-334E-9090-C9CE208C0985}" srcOrd="9" destOrd="0" presId="urn:microsoft.com/office/officeart/2005/8/layout/radial1"/>
    <dgm:cxn modelId="{6C38ECAF-001A-4B40-A8CE-19CB7E51C91C}" type="presParOf" srcId="{FA14E695-6B25-334E-9090-C9CE208C0985}" destId="{00AA241E-1C79-CA4F-AE33-D370CE35CA4C}" srcOrd="0" destOrd="0" presId="urn:microsoft.com/office/officeart/2005/8/layout/radial1"/>
    <dgm:cxn modelId="{773C9C47-1992-8F4F-A01D-AE29913D7146}" type="presParOf" srcId="{50967967-5A40-AF4E-8867-3CFB91CA9F6B}" destId="{9FCEF05F-4719-BE45-B28A-D853ACCB5131}" srcOrd="10" destOrd="0" presId="urn:microsoft.com/office/officeart/2005/8/layout/radial1"/>
    <dgm:cxn modelId="{CAB03C76-F2BA-9646-B411-505CA053E3BB}" type="presParOf" srcId="{50967967-5A40-AF4E-8867-3CFB91CA9F6B}" destId="{62367514-50FE-C54B-AC63-AF52ACA145C8}" srcOrd="11" destOrd="0" presId="urn:microsoft.com/office/officeart/2005/8/layout/radial1"/>
    <dgm:cxn modelId="{5A15BE51-E020-B048-B120-60B7AD1F6FC3}" type="presParOf" srcId="{62367514-50FE-C54B-AC63-AF52ACA145C8}" destId="{80222654-F931-C448-9203-A488882D0070}" srcOrd="0" destOrd="0" presId="urn:microsoft.com/office/officeart/2005/8/layout/radial1"/>
    <dgm:cxn modelId="{891E1B51-831C-474E-B075-550237D1CF48}" type="presParOf" srcId="{50967967-5A40-AF4E-8867-3CFB91CA9F6B}" destId="{262E2CF4-14FA-2A47-B196-A4354E3F7FB7}" srcOrd="12" destOrd="0" presId="urn:microsoft.com/office/officeart/2005/8/layout/radial1"/>
    <dgm:cxn modelId="{58DAAD67-AE8C-1E4D-B7A5-22846102EB86}" type="presParOf" srcId="{50967967-5A40-AF4E-8867-3CFB91CA9F6B}" destId="{A52B92DC-9B90-EE49-A124-0D64DC4CF478}" srcOrd="13" destOrd="0" presId="urn:microsoft.com/office/officeart/2005/8/layout/radial1"/>
    <dgm:cxn modelId="{D9045D9D-8F11-0C4C-9FF0-88A388D5A887}" type="presParOf" srcId="{A52B92DC-9B90-EE49-A124-0D64DC4CF478}" destId="{09F0F668-3609-6047-9341-F1D0255AB4E0}" srcOrd="0" destOrd="0" presId="urn:microsoft.com/office/officeart/2005/8/layout/radial1"/>
    <dgm:cxn modelId="{A65FC0BC-4814-C24E-B864-4AF760B5D073}" type="presParOf" srcId="{50967967-5A40-AF4E-8867-3CFB91CA9F6B}" destId="{9780EB92-599D-6542-8D5F-01C09306EC88}"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772FB-68B6-DA41-896E-70CFCA58BDCC}">
      <dsp:nvSpPr>
        <dsp:cNvPr id="0" name=""/>
        <dsp:cNvSpPr/>
      </dsp:nvSpPr>
      <dsp:spPr>
        <a:xfrm>
          <a:off x="2551178" y="1770274"/>
          <a:ext cx="1389882" cy="1168468"/>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t>Prayer Prompts</a:t>
          </a:r>
        </a:p>
      </dsp:txBody>
      <dsp:txXfrm>
        <a:off x="2754722" y="1941392"/>
        <a:ext cx="982794" cy="826232"/>
      </dsp:txXfrm>
    </dsp:sp>
    <dsp:sp modelId="{92F9A5ED-ED5E-0847-B1E9-AF0FDD553F3E}">
      <dsp:nvSpPr>
        <dsp:cNvPr id="0" name=""/>
        <dsp:cNvSpPr/>
      </dsp:nvSpPr>
      <dsp:spPr>
        <a:xfrm rot="16200000">
          <a:off x="2953894" y="1461850"/>
          <a:ext cx="584450" cy="32396"/>
        </a:xfrm>
        <a:custGeom>
          <a:avLst/>
          <a:gdLst/>
          <a:ahLst/>
          <a:cxnLst/>
          <a:rect l="0" t="0" r="0" b="0"/>
          <a:pathLst>
            <a:path>
              <a:moveTo>
                <a:pt x="0" y="16198"/>
              </a:moveTo>
              <a:lnTo>
                <a:pt x="584450" y="16198"/>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31508" y="1463437"/>
        <a:ext cx="29222" cy="29222"/>
      </dsp:txXfrm>
    </dsp:sp>
    <dsp:sp modelId="{F2A11A0D-C40A-C447-9E75-8472758AB99C}">
      <dsp:nvSpPr>
        <dsp:cNvPr id="0" name=""/>
        <dsp:cNvSpPr/>
      </dsp:nvSpPr>
      <dsp:spPr>
        <a:xfrm>
          <a:off x="2661885" y="17354"/>
          <a:ext cx="1168468" cy="1168468"/>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Scripture</a:t>
          </a:r>
        </a:p>
      </dsp:txBody>
      <dsp:txXfrm>
        <a:off x="2833003" y="188472"/>
        <a:ext cx="826232" cy="826232"/>
      </dsp:txXfrm>
    </dsp:sp>
    <dsp:sp modelId="{D6035F97-8AB0-F147-86A6-652102B439F2}">
      <dsp:nvSpPr>
        <dsp:cNvPr id="0" name=""/>
        <dsp:cNvSpPr/>
      </dsp:nvSpPr>
      <dsp:spPr>
        <a:xfrm rot="19285714">
          <a:off x="3693168" y="1772940"/>
          <a:ext cx="523804" cy="32396"/>
        </a:xfrm>
        <a:custGeom>
          <a:avLst/>
          <a:gdLst/>
          <a:ahLst/>
          <a:cxnLst/>
          <a:rect l="0" t="0" r="0" b="0"/>
          <a:pathLst>
            <a:path>
              <a:moveTo>
                <a:pt x="0" y="16198"/>
              </a:moveTo>
              <a:lnTo>
                <a:pt x="523804" y="16198"/>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41976" y="1776043"/>
        <a:ext cx="26190" cy="26190"/>
      </dsp:txXfrm>
    </dsp:sp>
    <dsp:sp modelId="{BDD7B258-7A29-B742-B423-FFC2F1BE387F}">
      <dsp:nvSpPr>
        <dsp:cNvPr id="0" name=""/>
        <dsp:cNvSpPr/>
      </dsp:nvSpPr>
      <dsp:spPr>
        <a:xfrm>
          <a:off x="4032373" y="677346"/>
          <a:ext cx="1168468" cy="1168468"/>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Art</a:t>
          </a:r>
        </a:p>
      </dsp:txBody>
      <dsp:txXfrm>
        <a:off x="4203491" y="848464"/>
        <a:ext cx="826232" cy="826232"/>
      </dsp:txXfrm>
    </dsp:sp>
    <dsp:sp modelId="{EDD9A6BB-32B2-AA44-ABD5-C39AD46277E4}">
      <dsp:nvSpPr>
        <dsp:cNvPr id="0" name=""/>
        <dsp:cNvSpPr/>
      </dsp:nvSpPr>
      <dsp:spPr>
        <a:xfrm rot="771429">
          <a:off x="3910756" y="2544876"/>
          <a:ext cx="480774" cy="32396"/>
        </a:xfrm>
        <a:custGeom>
          <a:avLst/>
          <a:gdLst/>
          <a:ahLst/>
          <a:cxnLst/>
          <a:rect l="0" t="0" r="0" b="0"/>
          <a:pathLst>
            <a:path>
              <a:moveTo>
                <a:pt x="0" y="16198"/>
              </a:moveTo>
              <a:lnTo>
                <a:pt x="480774" y="16198"/>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39124" y="2549055"/>
        <a:ext cx="24038" cy="24038"/>
      </dsp:txXfrm>
    </dsp:sp>
    <dsp:sp modelId="{890775D2-D32E-8743-8F60-7B068F4DE21A}">
      <dsp:nvSpPr>
        <dsp:cNvPr id="0" name=""/>
        <dsp:cNvSpPr/>
      </dsp:nvSpPr>
      <dsp:spPr>
        <a:xfrm>
          <a:off x="4370855" y="2160335"/>
          <a:ext cx="1168468" cy="1168468"/>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Sacred Space</a:t>
          </a:r>
        </a:p>
      </dsp:txBody>
      <dsp:txXfrm>
        <a:off x="4541973" y="2331453"/>
        <a:ext cx="826232" cy="826232"/>
      </dsp:txXfrm>
    </dsp:sp>
    <dsp:sp modelId="{099044BD-7580-6543-8474-F2C523BBF36A}">
      <dsp:nvSpPr>
        <dsp:cNvPr id="0" name=""/>
        <dsp:cNvSpPr/>
      </dsp:nvSpPr>
      <dsp:spPr>
        <a:xfrm rot="3857143">
          <a:off x="3346239" y="3135553"/>
          <a:ext cx="567625" cy="32396"/>
        </a:xfrm>
        <a:custGeom>
          <a:avLst/>
          <a:gdLst/>
          <a:ahLst/>
          <a:cxnLst/>
          <a:rect l="0" t="0" r="0" b="0"/>
          <a:pathLst>
            <a:path>
              <a:moveTo>
                <a:pt x="0" y="16198"/>
              </a:moveTo>
              <a:lnTo>
                <a:pt x="567625" y="16198"/>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15861" y="3137560"/>
        <a:ext cx="28381" cy="28381"/>
      </dsp:txXfrm>
    </dsp:sp>
    <dsp:sp modelId="{79C52752-758D-C847-A2D2-C7A1C2DBD9E9}">
      <dsp:nvSpPr>
        <dsp:cNvPr id="0" name=""/>
        <dsp:cNvSpPr/>
      </dsp:nvSpPr>
      <dsp:spPr>
        <a:xfrm>
          <a:off x="3422448" y="3349600"/>
          <a:ext cx="1168468" cy="1168468"/>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Saints</a:t>
          </a:r>
        </a:p>
      </dsp:txBody>
      <dsp:txXfrm>
        <a:off x="3593566" y="3520718"/>
        <a:ext cx="826232" cy="826232"/>
      </dsp:txXfrm>
    </dsp:sp>
    <dsp:sp modelId="{FA14E695-6B25-334E-9090-C9CE208C0985}">
      <dsp:nvSpPr>
        <dsp:cNvPr id="0" name=""/>
        <dsp:cNvSpPr/>
      </dsp:nvSpPr>
      <dsp:spPr>
        <a:xfrm rot="6942857">
          <a:off x="2578375" y="3135553"/>
          <a:ext cx="567625" cy="32396"/>
        </a:xfrm>
        <a:custGeom>
          <a:avLst/>
          <a:gdLst/>
          <a:ahLst/>
          <a:cxnLst/>
          <a:rect l="0" t="0" r="0" b="0"/>
          <a:pathLst>
            <a:path>
              <a:moveTo>
                <a:pt x="0" y="16198"/>
              </a:moveTo>
              <a:lnTo>
                <a:pt x="567625" y="16198"/>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847997" y="3137560"/>
        <a:ext cx="28381" cy="28381"/>
      </dsp:txXfrm>
    </dsp:sp>
    <dsp:sp modelId="{9FCEF05F-4719-BE45-B28A-D853ACCB5131}">
      <dsp:nvSpPr>
        <dsp:cNvPr id="0" name=""/>
        <dsp:cNvSpPr/>
      </dsp:nvSpPr>
      <dsp:spPr>
        <a:xfrm>
          <a:off x="1901322" y="3349600"/>
          <a:ext cx="1168468" cy="1168468"/>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CCC</a:t>
          </a:r>
        </a:p>
      </dsp:txBody>
      <dsp:txXfrm>
        <a:off x="2072440" y="3520718"/>
        <a:ext cx="826232" cy="826232"/>
      </dsp:txXfrm>
    </dsp:sp>
    <dsp:sp modelId="{62367514-50FE-C54B-AC63-AF52ACA145C8}">
      <dsp:nvSpPr>
        <dsp:cNvPr id="0" name=""/>
        <dsp:cNvSpPr/>
      </dsp:nvSpPr>
      <dsp:spPr>
        <a:xfrm rot="10028571">
          <a:off x="2100709" y="2544876"/>
          <a:ext cx="480774" cy="32396"/>
        </a:xfrm>
        <a:custGeom>
          <a:avLst/>
          <a:gdLst/>
          <a:ahLst/>
          <a:cxnLst/>
          <a:rect l="0" t="0" r="0" b="0"/>
          <a:pathLst>
            <a:path>
              <a:moveTo>
                <a:pt x="0" y="16198"/>
              </a:moveTo>
              <a:lnTo>
                <a:pt x="480774" y="16198"/>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329077" y="2549055"/>
        <a:ext cx="24038" cy="24038"/>
      </dsp:txXfrm>
    </dsp:sp>
    <dsp:sp modelId="{262E2CF4-14FA-2A47-B196-A4354E3F7FB7}">
      <dsp:nvSpPr>
        <dsp:cNvPr id="0" name=""/>
        <dsp:cNvSpPr/>
      </dsp:nvSpPr>
      <dsp:spPr>
        <a:xfrm>
          <a:off x="952915" y="2160335"/>
          <a:ext cx="1168468" cy="1168468"/>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DC</a:t>
          </a:r>
        </a:p>
      </dsp:txBody>
      <dsp:txXfrm>
        <a:off x="1124033" y="2331453"/>
        <a:ext cx="826232" cy="826232"/>
      </dsp:txXfrm>
    </dsp:sp>
    <dsp:sp modelId="{A52B92DC-9B90-EE49-A124-0D64DC4CF478}">
      <dsp:nvSpPr>
        <dsp:cNvPr id="0" name=""/>
        <dsp:cNvSpPr/>
      </dsp:nvSpPr>
      <dsp:spPr>
        <a:xfrm rot="13114286">
          <a:off x="2275266" y="1772940"/>
          <a:ext cx="523804" cy="32396"/>
        </a:xfrm>
        <a:custGeom>
          <a:avLst/>
          <a:gdLst/>
          <a:ahLst/>
          <a:cxnLst/>
          <a:rect l="0" t="0" r="0" b="0"/>
          <a:pathLst>
            <a:path>
              <a:moveTo>
                <a:pt x="0" y="16198"/>
              </a:moveTo>
              <a:lnTo>
                <a:pt x="523804" y="16198"/>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524073" y="1776043"/>
        <a:ext cx="26190" cy="26190"/>
      </dsp:txXfrm>
    </dsp:sp>
    <dsp:sp modelId="{9780EB92-599D-6542-8D5F-01C09306EC88}">
      <dsp:nvSpPr>
        <dsp:cNvPr id="0" name=""/>
        <dsp:cNvSpPr/>
      </dsp:nvSpPr>
      <dsp:spPr>
        <a:xfrm>
          <a:off x="1291397" y="677346"/>
          <a:ext cx="1168468" cy="1168468"/>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Wisdom</a:t>
          </a:r>
        </a:p>
      </dsp:txBody>
      <dsp:txXfrm>
        <a:off x="1462515" y="848464"/>
        <a:ext cx="826232" cy="82623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Background to canvas</a:t>
            </a:r>
          </a:p>
          <a:p>
            <a:r>
              <a:rPr lang="en-US" dirty="0"/>
              <a:t>Storytellers ….Keepers of the Memory of God</a:t>
            </a:r>
          </a:p>
          <a:p>
            <a:r>
              <a:rPr lang="en-US" dirty="0"/>
              <a:t>Creation … </a:t>
            </a:r>
            <a:r>
              <a:rPr lang="en-US" dirty="0" err="1"/>
              <a:t>Decreation</a:t>
            </a:r>
            <a:r>
              <a:rPr lang="en-US" dirty="0"/>
              <a:t> … Recreation</a:t>
            </a:r>
          </a:p>
          <a:p>
            <a:r>
              <a:rPr lang="en-US" dirty="0"/>
              <a:t>We get to retell the stories of Jesus in our time.</a:t>
            </a:r>
          </a:p>
          <a:p>
            <a:r>
              <a:rPr lang="en-US" dirty="0"/>
              <a:t>When does a story become a prayer?</a:t>
            </a:r>
          </a:p>
          <a:p>
            <a:r>
              <a:rPr lang="en-US" dirty="0"/>
              <a:t>Stations</a:t>
            </a:r>
          </a:p>
          <a:p>
            <a:endParaRPr lang="en-US" dirty="0"/>
          </a:p>
          <a:p>
            <a:endParaRPr lang="en-US" dirty="0"/>
          </a:p>
        </p:txBody>
      </p:sp>
    </p:spTree>
    <p:extLst>
      <p:ext uri="{BB962C8B-B14F-4D97-AF65-F5344CB8AC3E}">
        <p14:creationId xmlns:p14="http://schemas.microsoft.com/office/powerpoint/2010/main" val="4292794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Painting by </a:t>
            </a:r>
            <a:r>
              <a:rPr lang="en-US" dirty="0" err="1"/>
              <a:t>Verocchio</a:t>
            </a:r>
            <a:r>
              <a:rPr lang="en-US" dirty="0"/>
              <a:t> and Leonardo</a:t>
            </a:r>
          </a:p>
          <a:p>
            <a:r>
              <a:rPr lang="en-US" dirty="0"/>
              <a:t>You are the beloved…we are the beloved</a:t>
            </a:r>
          </a:p>
          <a:p>
            <a:r>
              <a:rPr lang="en-US" dirty="0"/>
              <a:t>So we can tell others that they are the beloved.</a:t>
            </a:r>
          </a:p>
          <a:p>
            <a:r>
              <a:rPr lang="en-US" dirty="0"/>
              <a:t>Love</a:t>
            </a:r>
          </a:p>
          <a:p>
            <a:r>
              <a:rPr lang="en-US" dirty="0"/>
              <a:t>Blessing </a:t>
            </a:r>
          </a:p>
          <a:p>
            <a:r>
              <a:rPr lang="en-US" dirty="0"/>
              <a:t>Font</a:t>
            </a:r>
          </a:p>
        </p:txBody>
      </p:sp>
    </p:spTree>
    <p:extLst>
      <p:ext uri="{BB962C8B-B14F-4D97-AF65-F5344CB8AC3E}">
        <p14:creationId xmlns:p14="http://schemas.microsoft.com/office/powerpoint/2010/main" val="209941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Ghirlandaio</a:t>
            </a:r>
          </a:p>
          <a:p>
            <a:r>
              <a:rPr lang="en-US" dirty="0"/>
              <a:t>Setting</a:t>
            </a:r>
          </a:p>
          <a:p>
            <a:r>
              <a:rPr lang="en-US" dirty="0"/>
              <a:t>Painting</a:t>
            </a:r>
          </a:p>
          <a:p>
            <a:r>
              <a:rPr lang="en-US" dirty="0"/>
              <a:t>Twin gaze as in contemplatives in action</a:t>
            </a:r>
          </a:p>
          <a:p>
            <a:r>
              <a:rPr lang="en-US" dirty="0"/>
              <a:t>Act of adoration on Mary’s face</a:t>
            </a:r>
          </a:p>
          <a:p>
            <a:r>
              <a:rPr lang="en-US" dirty="0"/>
              <a:t>Seeing -</a:t>
            </a:r>
            <a:r>
              <a:rPr lang="en-US" dirty="0">
                <a:sym typeface="Wingdings" pitchFamily="2" charset="2"/>
              </a:rPr>
              <a:t> Gazing -Adoration </a:t>
            </a:r>
          </a:p>
          <a:p>
            <a:r>
              <a:rPr lang="en-US" dirty="0">
                <a:sym typeface="Wingdings" pitchFamily="2" charset="2"/>
              </a:rPr>
              <a:t>We become what we adore</a:t>
            </a:r>
          </a:p>
          <a:p>
            <a:r>
              <a:rPr lang="en-US" dirty="0">
                <a:sym typeface="Wingdings" pitchFamily="2" charset="2"/>
              </a:rPr>
              <a:t>VD teaches us to see with eyes of adoration, not just Christ but the world</a:t>
            </a:r>
          </a:p>
          <a:p>
            <a:r>
              <a:rPr lang="en-US" dirty="0">
                <a:sym typeface="Wingdings" pitchFamily="2" charset="2"/>
              </a:rPr>
              <a:t>We model this and we are nurtured by adoration</a:t>
            </a:r>
          </a:p>
          <a:p>
            <a:r>
              <a:rPr lang="en-US" dirty="0">
                <a:sym typeface="Wingdings" pitchFamily="2" charset="2"/>
              </a:rPr>
              <a:t>Monstrance</a:t>
            </a:r>
            <a:endParaRPr lang="en-US" dirty="0"/>
          </a:p>
        </p:txBody>
      </p:sp>
    </p:spTree>
    <p:extLst>
      <p:ext uri="{BB962C8B-B14F-4D97-AF65-F5344CB8AC3E}">
        <p14:creationId xmlns:p14="http://schemas.microsoft.com/office/powerpoint/2010/main" val="2532162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History</a:t>
            </a:r>
          </a:p>
          <a:p>
            <a:r>
              <a:rPr lang="en-US" dirty="0"/>
              <a:t>Acts 17</a:t>
            </a:r>
          </a:p>
          <a:p>
            <a:r>
              <a:rPr lang="en-US" dirty="0"/>
              <a:t>Interpret the scriptures , message into something that can be comprehended</a:t>
            </a:r>
          </a:p>
          <a:p>
            <a:r>
              <a:rPr lang="en-US" dirty="0"/>
              <a:t>We are like St. Paul in Athens</a:t>
            </a:r>
          </a:p>
          <a:p>
            <a:r>
              <a:rPr lang="en-US" dirty="0"/>
              <a:t>In our process of enculturating the Gospel in our own lives: </a:t>
            </a:r>
            <a:r>
              <a:rPr lang="en-US" dirty="0" err="1"/>
              <a:t>eg.</a:t>
            </a:r>
            <a:r>
              <a:rPr lang="en-US" dirty="0"/>
              <a:t> How have you seen the Gospel played out in your life?</a:t>
            </a:r>
          </a:p>
          <a:p>
            <a:endParaRPr lang="en-US" dirty="0"/>
          </a:p>
        </p:txBody>
      </p:sp>
    </p:spTree>
    <p:extLst>
      <p:ext uri="{BB962C8B-B14F-4D97-AF65-F5344CB8AC3E}">
        <p14:creationId xmlns:p14="http://schemas.microsoft.com/office/powerpoint/2010/main" val="3812817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Art</a:t>
            </a:r>
          </a:p>
          <a:p>
            <a:r>
              <a:rPr lang="en-US" dirty="0"/>
              <a:t>Emmaus</a:t>
            </a:r>
          </a:p>
          <a:p>
            <a:r>
              <a:rPr lang="en-US" dirty="0"/>
              <a:t>Companion</a:t>
            </a:r>
          </a:p>
          <a:p>
            <a:r>
              <a:rPr lang="en-US" dirty="0"/>
              <a:t>Spirituality of recognition…aha</a:t>
            </a:r>
          </a:p>
          <a:p>
            <a:r>
              <a:rPr lang="en-US" dirty="0"/>
              <a:t>When I get it, when the kids get it … hearts burning within us…Emmaus moments</a:t>
            </a:r>
          </a:p>
        </p:txBody>
      </p:sp>
    </p:spTree>
    <p:extLst>
      <p:ext uri="{BB962C8B-B14F-4D97-AF65-F5344CB8AC3E}">
        <p14:creationId xmlns:p14="http://schemas.microsoft.com/office/powerpoint/2010/main" val="835848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Jan Breughel the elder</a:t>
            </a:r>
          </a:p>
          <a:p>
            <a:r>
              <a:rPr lang="en-US" dirty="0"/>
              <a:t>Sermon on the Mount</a:t>
            </a:r>
          </a:p>
          <a:p>
            <a:r>
              <a:rPr lang="en-US" dirty="0"/>
              <a:t>Enculturation</a:t>
            </a:r>
          </a:p>
          <a:p>
            <a:r>
              <a:rPr lang="en-US" dirty="0"/>
              <a:t>We follow the teaching of Jesus,</a:t>
            </a:r>
          </a:p>
          <a:p>
            <a:r>
              <a:rPr lang="en-US" dirty="0"/>
              <a:t>We are called to mission</a:t>
            </a:r>
          </a:p>
          <a:p>
            <a:r>
              <a:rPr lang="en-US" dirty="0"/>
              <a:t>Whether we minister with adults, youth, or children, our role is not to put in, but to call forth. An important definition of education is to draw out of. Sr Janet Schaeffler</a:t>
            </a:r>
          </a:p>
          <a:p>
            <a:r>
              <a:rPr lang="en-US" dirty="0"/>
              <a:t>Not a banking model but more accompaniment and witness.</a:t>
            </a:r>
          </a:p>
          <a:p>
            <a:r>
              <a:rPr lang="en-US" dirty="0"/>
              <a:t>Ambo</a:t>
            </a:r>
          </a:p>
          <a:p>
            <a:r>
              <a:rPr lang="en-US" dirty="0"/>
              <a:t>Minister of the Word</a:t>
            </a:r>
          </a:p>
        </p:txBody>
      </p:sp>
    </p:spTree>
    <p:extLst>
      <p:ext uri="{BB962C8B-B14F-4D97-AF65-F5344CB8AC3E}">
        <p14:creationId xmlns:p14="http://schemas.microsoft.com/office/powerpoint/2010/main" val="3536320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a:extLst>
            <a:ext uri="{FF2B5EF4-FFF2-40B4-BE49-F238E27FC236}">
              <a16:creationId xmlns:a16="http://schemas.microsoft.com/office/drawing/2014/main" id="{0C5D5188-9061-FB2D-981F-1E0DE9EA4B62}"/>
            </a:ext>
          </a:extLst>
        </p:cNvPr>
        <p:cNvGrpSpPr/>
        <p:nvPr/>
      </p:nvGrpSpPr>
      <p:grpSpPr>
        <a:xfrm>
          <a:off x="0" y="0"/>
          <a:ext cx="0" cy="0"/>
          <a:chOff x="0" y="0"/>
          <a:chExt cx="0" cy="0"/>
        </a:xfrm>
      </p:grpSpPr>
      <p:sp>
        <p:nvSpPr>
          <p:cNvPr id="930" name="Google Shape;930;g27d4891e96d_0_0:notes">
            <a:extLst>
              <a:ext uri="{FF2B5EF4-FFF2-40B4-BE49-F238E27FC236}">
                <a16:creationId xmlns:a16="http://schemas.microsoft.com/office/drawing/2014/main" id="{ADD24A3F-4184-FCAB-13BA-6D4479C1661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1" name="Google Shape;931;g27d4891e96d_0_0:notes">
            <a:extLst>
              <a:ext uri="{FF2B5EF4-FFF2-40B4-BE49-F238E27FC236}">
                <a16:creationId xmlns:a16="http://schemas.microsoft.com/office/drawing/2014/main" id="{15680035-0EF0-ADA3-C252-B4FD4A7A4EF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These images are ways in which we can understand ourselves. They are ways in which we bring our prayer into catechetical action. By looking at these images more carefully we can deepen our understanding of ourselves as catechists.</a:t>
            </a:r>
            <a:endParaRPr dirty="0"/>
          </a:p>
        </p:txBody>
      </p:sp>
    </p:spTree>
    <p:extLst>
      <p:ext uri="{BB962C8B-B14F-4D97-AF65-F5344CB8AC3E}">
        <p14:creationId xmlns:p14="http://schemas.microsoft.com/office/powerpoint/2010/main" val="2105734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a:extLst>
            <a:ext uri="{FF2B5EF4-FFF2-40B4-BE49-F238E27FC236}">
              <a16:creationId xmlns:a16="http://schemas.microsoft.com/office/drawing/2014/main" id="{8C1CD81C-6AE2-D4EE-3F1B-49536E3EDFAB}"/>
            </a:ext>
          </a:extLst>
        </p:cNvPr>
        <p:cNvGrpSpPr/>
        <p:nvPr/>
      </p:nvGrpSpPr>
      <p:grpSpPr>
        <a:xfrm>
          <a:off x="0" y="0"/>
          <a:ext cx="0" cy="0"/>
          <a:chOff x="0" y="0"/>
          <a:chExt cx="0" cy="0"/>
        </a:xfrm>
      </p:grpSpPr>
      <p:sp>
        <p:nvSpPr>
          <p:cNvPr id="731" name="Google Shape;731;g54dda1946d_6_257:notes">
            <a:extLst>
              <a:ext uri="{FF2B5EF4-FFF2-40B4-BE49-F238E27FC236}">
                <a16:creationId xmlns:a16="http://schemas.microsoft.com/office/drawing/2014/main" id="{692FBA2F-3B2D-34F9-9427-B3B3C21395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54dda1946d_6_257:notes">
            <a:extLst>
              <a:ext uri="{FF2B5EF4-FFF2-40B4-BE49-F238E27FC236}">
                <a16:creationId xmlns:a16="http://schemas.microsoft.com/office/drawing/2014/main" id="{A4D14C69-13B5-9981-343F-65D671E2C4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9200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If </a:t>
            </a:r>
            <a:r>
              <a:rPr lang="en" dirty="0"/>
              <a:t>Spirituality is who we are and what we do because of what we believe then, Who are we? What are the images we can use to describe our ways of being a catechist and how can we nurture those paths of spirituality?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27d4891e96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1" name="Google Shape;931;g27d4891e96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These images are ways in which we can understand ourselves. They are ways in which we bring our prayer into catechetical action. By looking at these images more carefully we can deepen our understanding of ourselves as catechists.</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Recall</a:t>
            </a:r>
          </a:p>
          <a:p>
            <a:r>
              <a:rPr lang="en-US" dirty="0"/>
              <a:t>Detail of painting</a:t>
            </a:r>
          </a:p>
          <a:p>
            <a:r>
              <a:rPr lang="en-US" dirty="0"/>
              <a:t>Point at beauty</a:t>
            </a:r>
          </a:p>
          <a:p>
            <a:r>
              <a:rPr lang="en-US" dirty="0"/>
              <a:t>That’s what we do.</a:t>
            </a:r>
          </a:p>
          <a:p>
            <a:r>
              <a:rPr lang="en-US" dirty="0"/>
              <a:t>Role of curator and docent</a:t>
            </a:r>
          </a:p>
          <a:p>
            <a:r>
              <a:rPr lang="en-US" dirty="0"/>
              <a:t>Give context to the glimpses of grace we experience</a:t>
            </a:r>
          </a:p>
          <a:p>
            <a:r>
              <a:rPr lang="en-US" dirty="0"/>
              <a:t>Breaking Open the word</a:t>
            </a:r>
          </a:p>
          <a:p>
            <a:r>
              <a:rPr lang="en-US" dirty="0"/>
              <a:t>How do we curate our own glimpses </a:t>
            </a:r>
            <a:r>
              <a:rPr lang="en-US" dirty="0" err="1"/>
              <a:t>opf</a:t>
            </a:r>
            <a:r>
              <a:rPr lang="en-US" dirty="0"/>
              <a:t> grace our own moments of holiness in our ministries?</a:t>
            </a:r>
          </a:p>
        </p:txBody>
      </p:sp>
    </p:spTree>
    <p:extLst>
      <p:ext uri="{BB962C8B-B14F-4D97-AF65-F5344CB8AC3E}">
        <p14:creationId xmlns:p14="http://schemas.microsoft.com/office/powerpoint/2010/main" val="219886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Recall Waterloo Bridge</a:t>
            </a:r>
          </a:p>
          <a:p>
            <a:r>
              <a:rPr lang="en-US" dirty="0"/>
              <a:t>Bridge as connector</a:t>
            </a:r>
          </a:p>
          <a:p>
            <a:r>
              <a:rPr lang="en-US" dirty="0"/>
              <a:t>Connect learners with God</a:t>
            </a:r>
          </a:p>
          <a:p>
            <a:r>
              <a:rPr lang="en-US" dirty="0"/>
              <a:t>How this photo was taken</a:t>
            </a:r>
          </a:p>
          <a:p>
            <a:r>
              <a:rPr lang="en-US" dirty="0"/>
              <a:t>Details</a:t>
            </a:r>
          </a:p>
          <a:p>
            <a:r>
              <a:rPr lang="en-US" dirty="0"/>
              <a:t>Pontifex</a:t>
            </a:r>
          </a:p>
          <a:p>
            <a:r>
              <a:rPr lang="en-US" dirty="0"/>
              <a:t>How we build bridges in our ministry…to God, to our true selves, to others</a:t>
            </a:r>
          </a:p>
          <a:p>
            <a:r>
              <a:rPr lang="en-US" dirty="0"/>
              <a:t>Narthex</a:t>
            </a:r>
          </a:p>
        </p:txBody>
      </p:sp>
    </p:spTree>
    <p:extLst>
      <p:ext uri="{BB962C8B-B14F-4D97-AF65-F5344CB8AC3E}">
        <p14:creationId xmlns:p14="http://schemas.microsoft.com/office/powerpoint/2010/main" val="3244864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Vermeer</a:t>
            </a:r>
          </a:p>
          <a:p>
            <a:r>
              <a:rPr lang="en-US" dirty="0"/>
              <a:t>Universal vocation to love</a:t>
            </a:r>
          </a:p>
          <a:p>
            <a:r>
              <a:rPr lang="en-US" dirty="0"/>
              <a:t>Love God, love one another</a:t>
            </a:r>
          </a:p>
          <a:p>
            <a:r>
              <a:rPr lang="en-US" dirty="0"/>
              <a:t>Painting </a:t>
            </a:r>
          </a:p>
          <a:p>
            <a:r>
              <a:rPr lang="en-US" dirty="0"/>
              <a:t>Ver Meer</a:t>
            </a:r>
          </a:p>
          <a:p>
            <a:r>
              <a:rPr lang="en-US" dirty="0"/>
              <a:t>Situation</a:t>
            </a:r>
          </a:p>
          <a:p>
            <a:r>
              <a:rPr lang="en-US" dirty="0"/>
              <a:t>Prayer leads to action: St. Joseph St</a:t>
            </a:r>
          </a:p>
          <a:p>
            <a:r>
              <a:rPr lang="en-US" dirty="0"/>
              <a:t>Action requires prayer</a:t>
            </a:r>
          </a:p>
          <a:p>
            <a:r>
              <a:rPr lang="en-US" dirty="0"/>
              <a:t>Felicians</a:t>
            </a:r>
          </a:p>
          <a:p>
            <a:r>
              <a:rPr lang="en-US" dirty="0"/>
              <a:t>Integrity</a:t>
            </a:r>
          </a:p>
          <a:p>
            <a:r>
              <a:rPr lang="en-US" dirty="0"/>
              <a:t>Catechists. Our catechetical action becomes our prayer</a:t>
            </a:r>
          </a:p>
          <a:p>
            <a:r>
              <a:rPr lang="en-US" dirty="0"/>
              <a:t>We follow the divine pedagogical method of Jesus</a:t>
            </a:r>
          </a:p>
          <a:p>
            <a:r>
              <a:rPr lang="en-US" dirty="0"/>
              <a:t>Parish Bulletin</a:t>
            </a:r>
          </a:p>
        </p:txBody>
      </p:sp>
    </p:spTree>
    <p:extLst>
      <p:ext uri="{BB962C8B-B14F-4D97-AF65-F5344CB8AC3E}">
        <p14:creationId xmlns:p14="http://schemas.microsoft.com/office/powerpoint/2010/main" val="1045149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Mary is our friend</a:t>
            </a:r>
          </a:p>
          <a:p>
            <a:r>
              <a:rPr lang="en-US" dirty="0"/>
              <a:t>In a sense, we are St. Joseph, her companion</a:t>
            </a:r>
          </a:p>
          <a:p>
            <a:r>
              <a:rPr lang="en-US" dirty="0"/>
              <a:t>Painting</a:t>
            </a:r>
          </a:p>
          <a:p>
            <a:r>
              <a:rPr lang="en-US" dirty="0"/>
              <a:t>Mary as the first catechist…living example of nurture</a:t>
            </a:r>
          </a:p>
          <a:p>
            <a:r>
              <a:rPr lang="en-US" dirty="0"/>
              <a:t>How does Mary support your catechesis?</a:t>
            </a:r>
          </a:p>
          <a:p>
            <a:endParaRPr lang="en-US" dirty="0"/>
          </a:p>
        </p:txBody>
      </p:sp>
    </p:spTree>
    <p:extLst>
      <p:ext uri="{BB962C8B-B14F-4D97-AF65-F5344CB8AC3E}">
        <p14:creationId xmlns:p14="http://schemas.microsoft.com/office/powerpoint/2010/main" val="3784566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Icon </a:t>
            </a:r>
          </a:p>
          <a:p>
            <a:r>
              <a:rPr lang="en-US" dirty="0"/>
              <a:t>Symbolism… see script</a:t>
            </a:r>
          </a:p>
          <a:p>
            <a:r>
              <a:rPr lang="en-US" dirty="0"/>
              <a:t>Francis and the saints next door and holiness</a:t>
            </a:r>
          </a:p>
          <a:p>
            <a:r>
              <a:rPr lang="en-US" dirty="0"/>
              <a:t>Gaudete et </a:t>
            </a:r>
            <a:r>
              <a:rPr lang="en-US" dirty="0" err="1"/>
              <a:t>exsultate</a:t>
            </a:r>
            <a:endParaRPr lang="en-US" dirty="0"/>
          </a:p>
          <a:p>
            <a:r>
              <a:rPr lang="en-US" dirty="0"/>
              <a:t>Relic</a:t>
            </a:r>
          </a:p>
          <a:p>
            <a:endParaRPr lang="en-US" dirty="0"/>
          </a:p>
          <a:p>
            <a:endParaRPr lang="en-US" dirty="0"/>
          </a:p>
          <a:p>
            <a:endParaRPr lang="en-US" dirty="0"/>
          </a:p>
        </p:txBody>
      </p:sp>
    </p:spTree>
    <p:extLst>
      <p:ext uri="{BB962C8B-B14F-4D97-AF65-F5344CB8AC3E}">
        <p14:creationId xmlns:p14="http://schemas.microsoft.com/office/powerpoint/2010/main" val="3027722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2381"/>
            <a:ext cx="9144000" cy="3902869"/>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07501" y="1086861"/>
            <a:ext cx="7929000" cy="2228288"/>
          </a:xfrm>
        </p:spPr>
        <p:txBody>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607501" y="3960635"/>
            <a:ext cx="7929000" cy="326231"/>
          </a:xfrm>
        </p:spPr>
        <p:txBody>
          <a:bodyPr anchor="t"/>
          <a:lstStyle>
            <a:lvl1pPr marL="0" indent="0" algn="l">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2994992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7500" y="3600450"/>
            <a:ext cx="7921064" cy="425054"/>
          </a:xfrm>
        </p:spPr>
        <p:txBody>
          <a:bodyPr anchor="b">
            <a:normAutofit/>
          </a:bodyPr>
          <a:lstStyle>
            <a:lvl1pPr algn="l">
              <a:defRPr sz="18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360045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200"/>
            </a:lvl1pPr>
          </a:lstStyle>
          <a:p>
            <a:r>
              <a:rPr lang="en-US"/>
              <a:t>Click icon to add picture</a:t>
            </a:r>
            <a:endParaRPr lang="en-US" dirty="0"/>
          </a:p>
        </p:txBody>
      </p:sp>
      <p:sp>
        <p:nvSpPr>
          <p:cNvPr id="4" name="Text Placeholder 3"/>
          <p:cNvSpPr>
            <a:spLocks noGrp="1"/>
          </p:cNvSpPr>
          <p:nvPr>
            <p:ph type="body" sz="half" idx="2"/>
          </p:nvPr>
        </p:nvSpPr>
        <p:spPr>
          <a:xfrm>
            <a:off x="607500" y="4025504"/>
            <a:ext cx="7921064"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570939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73773" y="811092"/>
            <a:ext cx="4749312" cy="242939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38239" y="928877"/>
            <a:ext cx="4420380" cy="1984434"/>
          </a:xfrm>
        </p:spPr>
        <p:txBody>
          <a:bodyPr anchor="b"/>
          <a:lstStyle>
            <a:lvl1pPr algn="l">
              <a:defRPr sz="3150" b="1" cap="none"/>
            </a:lvl1pPr>
          </a:lstStyle>
          <a:p>
            <a:r>
              <a:rPr lang="en-US"/>
              <a:t>Click to edit Master title style</a:t>
            </a:r>
            <a:endParaRPr lang="en-US" dirty="0"/>
          </a:p>
        </p:txBody>
      </p:sp>
      <p:sp>
        <p:nvSpPr>
          <p:cNvPr id="3" name="Text Placeholder 2"/>
          <p:cNvSpPr>
            <a:spLocks noGrp="1"/>
          </p:cNvSpPr>
          <p:nvPr>
            <p:ph type="body" idx="1"/>
          </p:nvPr>
        </p:nvSpPr>
        <p:spPr>
          <a:xfrm>
            <a:off x="639893" y="3332760"/>
            <a:ext cx="4418727" cy="534931"/>
          </a:xfrm>
        </p:spPr>
        <p:txBody>
          <a:bodyPr anchor="t">
            <a:no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680982" y="811092"/>
            <a:ext cx="2857501" cy="3056599"/>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675883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4" y="1714939"/>
            <a:ext cx="3671336" cy="1877979"/>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7" y="1826968"/>
            <a:ext cx="3286891" cy="1505842"/>
          </a:xfrm>
        </p:spPr>
        <p:txBody>
          <a:bodyPr/>
          <a:lstStyle>
            <a:lvl1pPr>
              <a:defRPr sz="2400"/>
            </a:lvl1pPr>
          </a:lstStyle>
          <a:p>
            <a:r>
              <a:rPr lang="en-US"/>
              <a:t>Click to edit Master title style</a:t>
            </a:r>
            <a:endParaRPr lang="en-US" dirty="0"/>
          </a:p>
        </p:txBody>
      </p:sp>
      <p:sp>
        <p:nvSpPr>
          <p:cNvPr id="6" name="Text Placeholder 5"/>
          <p:cNvSpPr>
            <a:spLocks noGrp="1"/>
          </p:cNvSpPr>
          <p:nvPr>
            <p:ph type="body" sz="quarter" idx="16"/>
          </p:nvPr>
        </p:nvSpPr>
        <p:spPr>
          <a:xfrm>
            <a:off x="4617000" y="1714500"/>
            <a:ext cx="3660225" cy="1721644"/>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B61BEF0D-F0BB-DE4B-95CE-6DB70DBA9567}" type="datetimeFigureOut">
              <a:rPr lang="en-US" smtClean="0"/>
              <a:pPr/>
              <a:t>6/28/25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612962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1639491"/>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7494472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9" y="334567"/>
            <a:ext cx="3391762" cy="406122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137656" y="439628"/>
            <a:ext cx="1871093" cy="38510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7501" y="334567"/>
            <a:ext cx="4958655" cy="406122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6240084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4"/>
        <p:cNvGrpSpPr/>
        <p:nvPr/>
      </p:nvGrpSpPr>
      <p:grpSpPr>
        <a:xfrm>
          <a:off x="0" y="0"/>
          <a:ext cx="0" cy="0"/>
          <a:chOff x="0" y="0"/>
          <a:chExt cx="0" cy="0"/>
        </a:xfrm>
      </p:grpSpPr>
      <p:sp>
        <p:nvSpPr>
          <p:cNvPr id="115" name="Google Shape;115;p10"/>
          <p:cNvSpPr txBox="1">
            <a:spLocks noGrp="1"/>
          </p:cNvSpPr>
          <p:nvPr>
            <p:ph type="title"/>
          </p:nvPr>
        </p:nvSpPr>
        <p:spPr>
          <a:xfrm>
            <a:off x="1260325" y="1237725"/>
            <a:ext cx="6623400" cy="6531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6" name="Google Shape;116;p10"/>
          <p:cNvSpPr>
            <a:spLocks noGrp="1"/>
          </p:cNvSpPr>
          <p:nvPr>
            <p:ph type="pic" idx="2"/>
          </p:nvPr>
        </p:nvSpPr>
        <p:spPr>
          <a:xfrm>
            <a:off x="0" y="0"/>
            <a:ext cx="9144000" cy="5143500"/>
          </a:xfrm>
          <a:prstGeom prst="rect">
            <a:avLst/>
          </a:prstGeom>
          <a:noFill/>
          <a:ln w="9525" cap="flat" cmpd="sng">
            <a:solidFill>
              <a:schemeClr val="dk1"/>
            </a:solidFill>
            <a:prstDash val="solid"/>
            <a:round/>
            <a:headEnd type="none" w="sm" len="sm"/>
            <a:tailEnd type="none" w="sm" len="sm"/>
          </a:ln>
        </p:spPr>
      </p:sp>
    </p:spTree>
    <p:extLst>
      <p:ext uri="{BB962C8B-B14F-4D97-AF65-F5344CB8AC3E}">
        <p14:creationId xmlns:p14="http://schemas.microsoft.com/office/powerpoint/2010/main" val="12677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9"/>
        <p:cNvGrpSpPr/>
        <p:nvPr/>
      </p:nvGrpSpPr>
      <p:grpSpPr>
        <a:xfrm>
          <a:off x="0" y="0"/>
          <a:ext cx="0" cy="0"/>
          <a:chOff x="0" y="0"/>
          <a:chExt cx="0" cy="0"/>
        </a:xfrm>
      </p:grpSpPr>
      <p:sp>
        <p:nvSpPr>
          <p:cNvPr id="112" name="Google Shape;112;p9"/>
          <p:cNvSpPr txBox="1">
            <a:spLocks noGrp="1"/>
          </p:cNvSpPr>
          <p:nvPr>
            <p:ph type="title"/>
          </p:nvPr>
        </p:nvSpPr>
        <p:spPr>
          <a:xfrm>
            <a:off x="2467500" y="1523725"/>
            <a:ext cx="4230600" cy="1379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8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3" name="Google Shape;113;p9"/>
          <p:cNvSpPr txBox="1">
            <a:spLocks noGrp="1"/>
          </p:cNvSpPr>
          <p:nvPr>
            <p:ph type="subTitle" idx="1"/>
          </p:nvPr>
        </p:nvSpPr>
        <p:spPr>
          <a:xfrm>
            <a:off x="2467500" y="2903488"/>
            <a:ext cx="42090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32215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1"/>
        <p:cNvGrpSpPr/>
        <p:nvPr/>
      </p:nvGrpSpPr>
      <p:grpSpPr>
        <a:xfrm>
          <a:off x="0" y="0"/>
          <a:ext cx="0" cy="0"/>
          <a:chOff x="0" y="0"/>
          <a:chExt cx="0" cy="0"/>
        </a:xfrm>
      </p:grpSpPr>
      <p:sp>
        <p:nvSpPr>
          <p:cNvPr id="44" name="Google Shape;44;p3"/>
          <p:cNvSpPr txBox="1">
            <a:spLocks noGrp="1"/>
          </p:cNvSpPr>
          <p:nvPr>
            <p:ph type="title"/>
          </p:nvPr>
        </p:nvSpPr>
        <p:spPr>
          <a:xfrm>
            <a:off x="1784400" y="2251038"/>
            <a:ext cx="55752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5" name="Google Shape;45;p3"/>
          <p:cNvSpPr txBox="1">
            <a:spLocks noGrp="1"/>
          </p:cNvSpPr>
          <p:nvPr>
            <p:ph type="title" idx="2" hasCustomPrompt="1"/>
          </p:nvPr>
        </p:nvSpPr>
        <p:spPr>
          <a:xfrm>
            <a:off x="3979501" y="1363325"/>
            <a:ext cx="11850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6" name="Google Shape;46;p3"/>
          <p:cNvSpPr txBox="1">
            <a:spLocks noGrp="1"/>
          </p:cNvSpPr>
          <p:nvPr>
            <p:ph type="subTitle" idx="1"/>
          </p:nvPr>
        </p:nvSpPr>
        <p:spPr>
          <a:xfrm>
            <a:off x="2035875" y="3092850"/>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849067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25"/>
        <p:cNvGrpSpPr/>
        <p:nvPr/>
      </p:nvGrpSpPr>
      <p:grpSpPr>
        <a:xfrm>
          <a:off x="0" y="0"/>
          <a:ext cx="0" cy="0"/>
          <a:chOff x="0" y="0"/>
          <a:chExt cx="0" cy="0"/>
        </a:xfrm>
      </p:grpSpPr>
      <p:sp>
        <p:nvSpPr>
          <p:cNvPr id="528" name="Google Shape;528;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68814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7"/>
        <p:cNvGrpSpPr/>
        <p:nvPr/>
      </p:nvGrpSpPr>
      <p:grpSpPr>
        <a:xfrm>
          <a:off x="0" y="0"/>
          <a:ext cx="0" cy="0"/>
          <a:chOff x="0" y="0"/>
          <a:chExt cx="0" cy="0"/>
        </a:xfrm>
      </p:grpSpPr>
      <p:sp>
        <p:nvSpPr>
          <p:cNvPr id="120" name="Google Shape;120;p11"/>
          <p:cNvSpPr txBox="1">
            <a:spLocks noGrp="1"/>
          </p:cNvSpPr>
          <p:nvPr>
            <p:ph type="title" hasCustomPrompt="1"/>
          </p:nvPr>
        </p:nvSpPr>
        <p:spPr>
          <a:xfrm>
            <a:off x="1284000" y="1708125"/>
            <a:ext cx="6576000" cy="1230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21" name="Google Shape;121;p11"/>
          <p:cNvSpPr txBox="1">
            <a:spLocks noGrp="1"/>
          </p:cNvSpPr>
          <p:nvPr>
            <p:ph type="subTitle" idx="1"/>
          </p:nvPr>
        </p:nvSpPr>
        <p:spPr>
          <a:xfrm>
            <a:off x="1284000" y="29382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2862175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1639491"/>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335391"/>
            <a:ext cx="7928999" cy="727838"/>
          </a:xfrm>
        </p:spPr>
        <p:txBody>
          <a:bodyPr/>
          <a:lstStyle/>
          <a:p>
            <a:r>
              <a:rPr lang="en-US"/>
              <a:t>Click to edit Master title style</a:t>
            </a:r>
            <a:endParaRPr lang="en-US" dirty="0"/>
          </a:p>
        </p:txBody>
      </p:sp>
      <p:sp>
        <p:nvSpPr>
          <p:cNvPr id="3" name="Content Placeholder 2"/>
          <p:cNvSpPr>
            <a:spLocks noGrp="1"/>
          </p:cNvSpPr>
          <p:nvPr>
            <p:ph idx="1"/>
          </p:nvPr>
        </p:nvSpPr>
        <p:spPr>
          <a:xfrm>
            <a:off x="614034" y="1666716"/>
            <a:ext cx="7915931" cy="272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84426619"/>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9"/>
        <p:cNvGrpSpPr/>
        <p:nvPr/>
      </p:nvGrpSpPr>
      <p:grpSpPr>
        <a:xfrm>
          <a:off x="0" y="0"/>
          <a:ext cx="0" cy="0"/>
          <a:chOff x="0" y="0"/>
          <a:chExt cx="0" cy="0"/>
        </a:xfrm>
      </p:grpSpPr>
      <p:sp>
        <p:nvSpPr>
          <p:cNvPr id="72" name="Google Shape;72;p8"/>
          <p:cNvSpPr txBox="1">
            <a:spLocks noGrp="1"/>
          </p:cNvSpPr>
          <p:nvPr>
            <p:ph type="title"/>
          </p:nvPr>
        </p:nvSpPr>
        <p:spPr>
          <a:xfrm>
            <a:off x="1969350" y="1723000"/>
            <a:ext cx="5205300" cy="1692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165147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97"/>
        <p:cNvGrpSpPr/>
        <p:nvPr/>
      </p:nvGrpSpPr>
      <p:grpSpPr>
        <a:xfrm>
          <a:off x="0" y="0"/>
          <a:ext cx="0" cy="0"/>
          <a:chOff x="0" y="0"/>
          <a:chExt cx="0" cy="0"/>
        </a:xfrm>
      </p:grpSpPr>
    </p:spTree>
    <p:extLst>
      <p:ext uri="{BB962C8B-B14F-4D97-AF65-F5344CB8AC3E}">
        <p14:creationId xmlns:p14="http://schemas.microsoft.com/office/powerpoint/2010/main" val="1004235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9144000" cy="3902869"/>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2213547"/>
            <a:ext cx="7921064" cy="1101600"/>
          </a:xfrm>
        </p:spPr>
        <p:txBody>
          <a:bodyPr anchor="b"/>
          <a:lstStyle>
            <a:lvl1pPr algn="r">
              <a:defRPr sz="3600" b="1" cap="none"/>
            </a:lvl1pPr>
          </a:lstStyle>
          <a:p>
            <a:r>
              <a:rPr lang="en-US"/>
              <a:t>Click to edit Master title style</a:t>
            </a:r>
            <a:endParaRPr lang="en-US" dirty="0"/>
          </a:p>
        </p:txBody>
      </p:sp>
      <p:sp>
        <p:nvSpPr>
          <p:cNvPr id="3" name="Text Placeholder 2"/>
          <p:cNvSpPr>
            <a:spLocks noGrp="1"/>
          </p:cNvSpPr>
          <p:nvPr>
            <p:ph type="body" idx="1"/>
          </p:nvPr>
        </p:nvSpPr>
        <p:spPr>
          <a:xfrm>
            <a:off x="607500" y="3960901"/>
            <a:ext cx="7921064" cy="325466"/>
          </a:xfrm>
        </p:spPr>
        <p:txBody>
          <a:bodyPr anchor="t">
            <a:no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6/28/25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5593520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1639491"/>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14034" y="1666716"/>
            <a:ext cx="3889405" cy="272907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62" y="1666715"/>
            <a:ext cx="3895937" cy="272907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6/28/25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0913634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1639491"/>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11046" y="1631156"/>
            <a:ext cx="3892393" cy="432197"/>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11047" y="2063354"/>
            <a:ext cx="3892392" cy="233243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62" y="1631156"/>
            <a:ext cx="3895937" cy="432197"/>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0562" y="2063354"/>
            <a:ext cx="3895937" cy="233243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6/28/25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41317793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1639491"/>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6/28/25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9370104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6/28/25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04940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4" y="334566"/>
            <a:ext cx="2660650" cy="13609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4" y="334566"/>
            <a:ext cx="2660650" cy="1213797"/>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641725" y="334567"/>
            <a:ext cx="4689475" cy="40612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4" y="1695554"/>
            <a:ext cx="2660650" cy="270023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6/28/25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052633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046" y="545642"/>
            <a:ext cx="3639741" cy="1212872"/>
          </a:xfrm>
        </p:spPr>
        <p:txBody>
          <a:bodyPr anchor="b">
            <a:normAutofit/>
          </a:bodyPr>
          <a:lstStyle>
            <a:lvl1pPr algn="l">
              <a:defRPr sz="18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51435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050"/>
            </a:lvl1pPr>
          </a:lstStyle>
          <a:p>
            <a:r>
              <a:rPr lang="en-US"/>
              <a:t>Click icon to add picture</a:t>
            </a:r>
            <a:endParaRPr lang="en-US" dirty="0"/>
          </a:p>
        </p:txBody>
      </p:sp>
      <p:sp>
        <p:nvSpPr>
          <p:cNvPr id="4" name="Text Placeholder 3"/>
          <p:cNvSpPr>
            <a:spLocks noGrp="1"/>
          </p:cNvSpPr>
          <p:nvPr>
            <p:ph type="body" sz="half" idx="2"/>
          </p:nvPr>
        </p:nvSpPr>
        <p:spPr>
          <a:xfrm>
            <a:off x="611046" y="1758513"/>
            <a:ext cx="3639741" cy="2637274"/>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2914358" y="4531022"/>
            <a:ext cx="732659" cy="273844"/>
          </a:xfrm>
        </p:spPr>
        <p:txBody>
          <a:bodyPr/>
          <a:lstStyle/>
          <a:p>
            <a:fld id="{B61BEF0D-F0BB-DE4B-95CE-6DB70DBA9567}" type="datetimeFigureOut">
              <a:rPr lang="en-US" smtClean="0"/>
              <a:pPr/>
              <a:t>6/28/25</a:t>
            </a:fld>
            <a:endParaRPr lang="en-US" dirty="0"/>
          </a:p>
        </p:txBody>
      </p:sp>
      <p:sp>
        <p:nvSpPr>
          <p:cNvPr id="6" name="Footer Placeholder 5"/>
          <p:cNvSpPr>
            <a:spLocks noGrp="1"/>
          </p:cNvSpPr>
          <p:nvPr>
            <p:ph type="ftr" sz="quarter" idx="11"/>
          </p:nvPr>
        </p:nvSpPr>
        <p:spPr>
          <a:xfrm>
            <a:off x="442797" y="4531022"/>
            <a:ext cx="2471560" cy="273844"/>
          </a:xfrm>
        </p:spPr>
        <p:txBody>
          <a:bodyPr/>
          <a:lstStyle/>
          <a:p>
            <a:endParaRPr lang="en-US" dirty="0"/>
          </a:p>
        </p:txBody>
      </p:sp>
      <p:sp>
        <p:nvSpPr>
          <p:cNvPr id="7" name="Slide Number Placeholder 6"/>
          <p:cNvSpPr>
            <a:spLocks noGrp="1"/>
          </p:cNvSpPr>
          <p:nvPr>
            <p:ph type="sldNum" sz="quarter" idx="12"/>
          </p:nvPr>
        </p:nvSpPr>
        <p:spPr>
          <a:xfrm>
            <a:off x="3647017" y="4436917"/>
            <a:ext cx="796616" cy="36794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854773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500" y="335391"/>
            <a:ext cx="7928999" cy="727838"/>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7500" y="1638301"/>
            <a:ext cx="7922464" cy="2755798"/>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38636" y="4531022"/>
            <a:ext cx="6483240" cy="273844"/>
          </a:xfrm>
          <a:prstGeom prst="rect">
            <a:avLst/>
          </a:prstGeom>
        </p:spPr>
        <p:txBody>
          <a:bodyPr vert="horz" lIns="91440" tIns="45720" rIns="91440" bIns="45720" rtlCol="0" anchor="b"/>
          <a:lstStyle>
            <a:lvl1pPr algn="l">
              <a:defRPr sz="675">
                <a:solidFill>
                  <a:schemeClr val="tx1"/>
                </a:solidFill>
              </a:defRPr>
            </a:lvl1pPr>
          </a:lstStyle>
          <a:p>
            <a:endParaRPr lang="en-US" dirty="0"/>
          </a:p>
        </p:txBody>
      </p:sp>
      <p:sp>
        <p:nvSpPr>
          <p:cNvPr id="4" name="Date Placeholder 3"/>
          <p:cNvSpPr>
            <a:spLocks noGrp="1"/>
          </p:cNvSpPr>
          <p:nvPr>
            <p:ph type="dt" sz="half" idx="2"/>
          </p:nvPr>
        </p:nvSpPr>
        <p:spPr>
          <a:xfrm>
            <a:off x="7000969" y="4531022"/>
            <a:ext cx="1007780" cy="273844"/>
          </a:xfrm>
          <a:prstGeom prst="rect">
            <a:avLst/>
          </a:prstGeom>
        </p:spPr>
        <p:txBody>
          <a:bodyPr vert="horz" lIns="91440" tIns="45720" rIns="91440" bIns="45720" rtlCol="0" anchor="b"/>
          <a:lstStyle>
            <a:lvl1pPr algn="r">
              <a:defRPr sz="675">
                <a:solidFill>
                  <a:schemeClr val="tx1"/>
                </a:solidFill>
              </a:defRPr>
            </a:lvl1pPr>
          </a:lstStyle>
          <a:p>
            <a:fld id="{09B482E8-6E0E-1B4F-B1FD-C69DB9E858D9}" type="datetimeFigureOut">
              <a:rPr lang="en-US" dirty="0"/>
              <a:pPr/>
              <a:t>6/28/25</a:t>
            </a:fld>
            <a:endParaRPr lang="en-US" dirty="0"/>
          </a:p>
        </p:txBody>
      </p:sp>
      <p:sp>
        <p:nvSpPr>
          <p:cNvPr id="6" name="Slide Number Placeholder 5"/>
          <p:cNvSpPr>
            <a:spLocks noGrp="1"/>
          </p:cNvSpPr>
          <p:nvPr>
            <p:ph type="sldNum" sz="quarter" idx="4"/>
          </p:nvPr>
        </p:nvSpPr>
        <p:spPr>
          <a:xfrm>
            <a:off x="8008749" y="4436917"/>
            <a:ext cx="796616" cy="367949"/>
          </a:xfrm>
          <a:prstGeom prst="rect">
            <a:avLst/>
          </a:prstGeom>
        </p:spPr>
        <p:txBody>
          <a:bodyPr vert="horz" lIns="91440" tIns="45720" rIns="91440" bIns="10800" rtlCol="0" anchor="b"/>
          <a:lstStyle>
            <a:lvl1pPr algn="r">
              <a:defRPr sz="15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39036681"/>
      </p:ext>
    </p:extLst>
  </p:cSld>
  <p:clrMap bg1="dk1" tx1="lt1" bg2="dk2" tx2="lt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 id="2147484074" r:id="rId14"/>
    <p:sldLayoutId id="2147484075" r:id="rId15"/>
    <p:sldLayoutId id="2147484076" r:id="rId16"/>
    <p:sldLayoutId id="2147484077" r:id="rId17"/>
    <p:sldLayoutId id="2147484078" r:id="rId18"/>
    <p:sldLayoutId id="2147484079" r:id="rId19"/>
    <p:sldLayoutId id="2147484080" r:id="rId20"/>
    <p:sldLayoutId id="2147484081" r:id="rId21"/>
  </p:sldLayoutIdLst>
  <p:hf hdr="0" ftr="0" dt="0"/>
  <p:txStyles>
    <p:title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ct val="20000"/>
        </a:spcBef>
        <a:spcAft>
          <a:spcPts val="450"/>
        </a:spcAft>
        <a:buClr>
          <a:schemeClr val="accent1"/>
        </a:buClr>
        <a:buFont typeface="Wingdings 2" charset="2"/>
        <a:buChar char=""/>
        <a:defRPr sz="1350" kern="1200">
          <a:solidFill>
            <a:schemeClr val="tx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2" charset="2"/>
        <a:buChar char=""/>
        <a:defRPr sz="1200" kern="1200">
          <a:solidFill>
            <a:schemeClr val="tx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2" charset="2"/>
        <a:buChar char=""/>
        <a:defRPr sz="1050" kern="1200">
          <a:solidFill>
            <a:schemeClr val="tx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37"/>
          <p:cNvSpPr txBox="1">
            <a:spLocks noGrp="1"/>
          </p:cNvSpPr>
          <p:nvPr>
            <p:ph type="ctrTitle"/>
          </p:nvPr>
        </p:nvSpPr>
        <p:spPr>
          <a:prstGeom prst="rect">
            <a:avLst/>
          </a:prstGeom>
        </p:spPr>
        <p:txBody>
          <a:bodyPr spcFirstLastPara="1" wrap="square" lIns="91425" tIns="91425" rIns="91425" bIns="91425" anchor="b" anchorCtr="0">
            <a:noAutofit/>
          </a:bodyPr>
          <a:lstStyle/>
          <a:p>
            <a:pPr lvl="0"/>
            <a:r>
              <a:rPr lang="en-CA" sz="7200" i="1" dirty="0">
                <a:latin typeface="Adobe Naskh Medium" pitchFamily="2" charset="-78"/>
                <a:cs typeface="Adobe Naskh Medium" pitchFamily="2" charset="-78"/>
              </a:rPr>
              <a:t>Visions of Wonder</a:t>
            </a:r>
            <a:endParaRPr sz="7200" dirty="0">
              <a:latin typeface="Adobe Naskh Medium" pitchFamily="2" charset="-78"/>
              <a:cs typeface="Adobe Naskh Medium" pitchFamily="2" charset="-78"/>
            </a:endParaRPr>
          </a:p>
        </p:txBody>
      </p:sp>
      <p:sp>
        <p:nvSpPr>
          <p:cNvPr id="664" name="Google Shape;664;p37"/>
          <p:cNvSpPr txBox="1">
            <a:spLocks noGrp="1"/>
          </p:cNvSpPr>
          <p:nvPr>
            <p:ph type="subTitle" idx="1"/>
          </p:nvPr>
        </p:nvSpPr>
        <p:spPr>
          <a:xfrm>
            <a:off x="724178" y="4076401"/>
            <a:ext cx="8348104" cy="475800"/>
          </a:xfrm>
          <a:prstGeom prst="rect">
            <a:avLst/>
          </a:prstGeom>
        </p:spPr>
        <p:txBody>
          <a:bodyPr spcFirstLastPara="1" wrap="square" lIns="91425" tIns="91425" rIns="91425" bIns="91425" anchor="t" anchorCtr="0">
            <a:noAutofit/>
          </a:bodyPr>
          <a:lstStyle/>
          <a:p>
            <a:pPr marL="0" lvl="0" indent="0"/>
            <a:r>
              <a:rPr lang="en-CA" sz="3600" i="1" dirty="0">
                <a:latin typeface="Adobe Naskh Medium" pitchFamily="2" charset="-78"/>
                <a:cs typeface="Adobe Naskh Medium" pitchFamily="2" charset="-78"/>
              </a:rPr>
              <a:t>Praying with Art to Nurture Our Spirituality of Catechesis</a:t>
            </a:r>
            <a:r>
              <a:rPr lang="en-CA" sz="3600" dirty="0">
                <a:latin typeface="Adobe Naskh Medium" pitchFamily="2" charset="-78"/>
                <a:cs typeface="Adobe Naskh Medium" pitchFamily="2" charset="-78"/>
              </a:rPr>
              <a:t>.</a:t>
            </a:r>
            <a:endParaRPr sz="3600" dirty="0">
              <a:latin typeface="Adobe Naskh Medium" pitchFamily="2" charset="-78"/>
              <a:cs typeface="Adobe Naskh Medium" pitchFamily="2" charset="-7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olqw">
            <a:extLst>
              <a:ext uri="{FF2B5EF4-FFF2-40B4-BE49-F238E27FC236}">
                <a16:creationId xmlns:a16="http://schemas.microsoft.com/office/drawing/2014/main" id="{97DE22C6-B30F-DB85-DC17-F2388EA42C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4614"/>
          <a:stretch/>
        </p:blipFill>
        <p:spPr bwMode="auto">
          <a:xfrm>
            <a:off x="0" y="1315388"/>
            <a:ext cx="9144000" cy="3103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582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8A745-B776-D92D-BC83-9907767A1D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4F6217-A0E3-D4B8-8483-1BE118E3D625}"/>
              </a:ext>
            </a:extLst>
          </p:cNvPr>
          <p:cNvSpPr txBox="1">
            <a:spLocks/>
          </p:cNvSpPr>
          <p:nvPr/>
        </p:nvSpPr>
        <p:spPr>
          <a:xfrm>
            <a:off x="720000" y="445025"/>
            <a:ext cx="7704000" cy="572700"/>
          </a:xfrm>
          <a:prstGeom prst="rect">
            <a:avLst/>
          </a:prstGeom>
        </p:spPr>
        <p:txBody>
          <a:bodyPr/>
          <a:lst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uClrTx/>
            </a:pPr>
            <a:r>
              <a:rPr lang="en-US" sz="4800" b="0" dirty="0">
                <a:latin typeface="Adobe Naskh Medium" pitchFamily="2" charset="-78"/>
                <a:cs typeface="Adobe Naskh Medium" pitchFamily="2" charset="-78"/>
              </a:rPr>
              <a:t>The Catechist as Curator </a:t>
            </a:r>
          </a:p>
        </p:txBody>
      </p:sp>
      <p:pic>
        <p:nvPicPr>
          <p:cNvPr id="10242" name="Picture 2" descr="A painting of a scene at night with 10 swirly stars, Venus, and a bright yellow crescent Moon. In the background are hills, and in the foreground a cypress tree and houses.">
            <a:extLst>
              <a:ext uri="{FF2B5EF4-FFF2-40B4-BE49-F238E27FC236}">
                <a16:creationId xmlns:a16="http://schemas.microsoft.com/office/drawing/2014/main" id="{5AB9E89A-E05E-95F2-B76B-17E9FB2D36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6" r="2565"/>
          <a:stretch>
            <a:fillRect/>
          </a:stretch>
        </p:blipFill>
        <p:spPr bwMode="auto">
          <a:xfrm>
            <a:off x="2088776" y="1017725"/>
            <a:ext cx="4912660" cy="4055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876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E7DD5-22A1-CEB9-BECD-8D43583C9928}"/>
              </a:ext>
            </a:extLst>
          </p:cNvPr>
          <p:cNvSpPr txBox="1">
            <a:spLocks/>
          </p:cNvSpPr>
          <p:nvPr/>
        </p:nvSpPr>
        <p:spPr>
          <a:xfrm>
            <a:off x="720000" y="445025"/>
            <a:ext cx="7704000" cy="572700"/>
          </a:xfrm>
          <a:prstGeom prst="rect">
            <a:avLst/>
          </a:prstGeom>
        </p:spPr>
        <p:txBody>
          <a:bodyPr/>
          <a:lst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uClrTx/>
              <a:buFontTx/>
            </a:pPr>
            <a:r>
              <a:rPr lang="en-US" sz="4800" b="0" dirty="0">
                <a:latin typeface="Adobe Naskh Medium" pitchFamily="2" charset="-78"/>
                <a:cs typeface="Adobe Naskh Medium" pitchFamily="2" charset="-78"/>
              </a:rPr>
              <a:t>The Catechist as Bridge </a:t>
            </a:r>
          </a:p>
        </p:txBody>
      </p:sp>
      <p:pic>
        <p:nvPicPr>
          <p:cNvPr id="3076" name="Picture 4">
            <a:extLst>
              <a:ext uri="{FF2B5EF4-FFF2-40B4-BE49-F238E27FC236}">
                <a16:creationId xmlns:a16="http://schemas.microsoft.com/office/drawing/2014/main" id="{B04AD1A6-E221-8DA8-4522-63B620215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1017725"/>
            <a:ext cx="5257800" cy="394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602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B470-DE84-D857-FAF4-E7B5E69548E3}"/>
              </a:ext>
            </a:extLst>
          </p:cNvPr>
          <p:cNvSpPr>
            <a:spLocks noGrp="1"/>
          </p:cNvSpPr>
          <p:nvPr>
            <p:ph type="title"/>
          </p:nvPr>
        </p:nvSpPr>
        <p:spPr>
          <a:xfrm>
            <a:off x="538347" y="185049"/>
            <a:ext cx="7704000" cy="572700"/>
          </a:xfrm>
        </p:spPr>
        <p:txBody>
          <a:bodyPr/>
          <a:lstStyle/>
          <a:p>
            <a:pPr algn="ctr"/>
            <a:r>
              <a:rPr lang="en-US" sz="4000" b="0" dirty="0">
                <a:latin typeface="Adobe Naskh Medium" pitchFamily="2" charset="-78"/>
                <a:cs typeface="Adobe Naskh Medium" pitchFamily="2" charset="-78"/>
              </a:rPr>
              <a:t>The Catechist as Contemplative in Action</a:t>
            </a:r>
          </a:p>
        </p:txBody>
      </p:sp>
      <p:pic>
        <p:nvPicPr>
          <p:cNvPr id="3" name="Picture 2" descr="A painting of a person and person&#10;&#10;Description automatically generated">
            <a:extLst>
              <a:ext uri="{FF2B5EF4-FFF2-40B4-BE49-F238E27FC236}">
                <a16:creationId xmlns:a16="http://schemas.microsoft.com/office/drawing/2014/main" id="{FF685BAA-4292-7DD7-9EBC-0D35E1D4EF6D}"/>
              </a:ext>
            </a:extLst>
          </p:cNvPr>
          <p:cNvPicPr>
            <a:picLocks noChangeAspect="1"/>
          </p:cNvPicPr>
          <p:nvPr/>
        </p:nvPicPr>
        <p:blipFill>
          <a:blip r:embed="rId3"/>
          <a:stretch>
            <a:fillRect/>
          </a:stretch>
        </p:blipFill>
        <p:spPr>
          <a:xfrm>
            <a:off x="2635718" y="1084729"/>
            <a:ext cx="3509259" cy="4058771"/>
          </a:xfrm>
          <a:prstGeom prst="rect">
            <a:avLst/>
          </a:prstGeom>
        </p:spPr>
      </p:pic>
    </p:spTree>
    <p:extLst>
      <p:ext uri="{BB962C8B-B14F-4D97-AF65-F5344CB8AC3E}">
        <p14:creationId xmlns:p14="http://schemas.microsoft.com/office/powerpoint/2010/main" val="2790340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A3B37-FB9E-E996-7362-6F09461DF655}"/>
              </a:ext>
            </a:extLst>
          </p:cNvPr>
          <p:cNvSpPr>
            <a:spLocks noGrp="1"/>
          </p:cNvSpPr>
          <p:nvPr>
            <p:ph type="title"/>
          </p:nvPr>
        </p:nvSpPr>
        <p:spPr>
          <a:xfrm>
            <a:off x="720000" y="256766"/>
            <a:ext cx="7704000" cy="572700"/>
          </a:xfrm>
        </p:spPr>
        <p:txBody>
          <a:bodyPr/>
          <a:lstStyle/>
          <a:p>
            <a:pPr algn="ctr"/>
            <a:r>
              <a:rPr lang="en-US" sz="4000" b="0" dirty="0">
                <a:latin typeface="Adobe Naskh Medium" pitchFamily="2" charset="-78"/>
                <a:cs typeface="Adobe Naskh Medium" pitchFamily="2" charset="-78"/>
              </a:rPr>
              <a:t>The Catechist as Mary’s Friend</a:t>
            </a:r>
            <a:endParaRPr lang="en-US" sz="4000" dirty="0">
              <a:latin typeface="Adobe Naskh Medium" pitchFamily="2" charset="-78"/>
              <a:cs typeface="Adobe Naskh Medium" pitchFamily="2" charset="-78"/>
            </a:endParaRPr>
          </a:p>
        </p:txBody>
      </p:sp>
      <p:pic>
        <p:nvPicPr>
          <p:cNvPr id="5122" name="Picture 2" descr="undefined">
            <a:extLst>
              <a:ext uri="{FF2B5EF4-FFF2-40B4-BE49-F238E27FC236}">
                <a16:creationId xmlns:a16="http://schemas.microsoft.com/office/drawing/2014/main" id="{E209BD71-9426-8394-F75C-2FC0884CC5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988" y="1017725"/>
            <a:ext cx="5074024" cy="4126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57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304E0-AF36-4E1D-64CE-9AF610B4EC0D}"/>
              </a:ext>
            </a:extLst>
          </p:cNvPr>
          <p:cNvSpPr>
            <a:spLocks noGrp="1"/>
          </p:cNvSpPr>
          <p:nvPr>
            <p:ph type="title"/>
          </p:nvPr>
        </p:nvSpPr>
        <p:spPr/>
        <p:txBody>
          <a:bodyPr/>
          <a:lstStyle/>
          <a:p>
            <a:pPr algn="ctr"/>
            <a:r>
              <a:rPr lang="en-US" sz="4000" b="0" dirty="0">
                <a:latin typeface="Adobe Naskh Medium" pitchFamily="2" charset="-78"/>
                <a:cs typeface="Adobe Naskh Medium" pitchFamily="2" charset="-78"/>
              </a:rPr>
              <a:t>The Catechist as Saint Next Door</a:t>
            </a:r>
            <a:endParaRPr lang="en-US" sz="4000" dirty="0">
              <a:latin typeface="Adobe Naskh Medium" pitchFamily="2" charset="-78"/>
              <a:cs typeface="Adobe Naskh Medium" pitchFamily="2" charset="-78"/>
            </a:endParaRPr>
          </a:p>
        </p:txBody>
      </p:sp>
      <p:pic>
        <p:nvPicPr>
          <p:cNvPr id="1026" name="Picture 2" descr="undefined">
            <a:extLst>
              <a:ext uri="{FF2B5EF4-FFF2-40B4-BE49-F238E27FC236}">
                <a16:creationId xmlns:a16="http://schemas.microsoft.com/office/drawing/2014/main" id="{B8E74A20-1818-6CB9-E019-55C266FCD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374" y="1093694"/>
            <a:ext cx="3173251" cy="3942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482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2B693-84B5-975B-15CD-DE9D5CBDE584}"/>
              </a:ext>
            </a:extLst>
          </p:cNvPr>
          <p:cNvSpPr>
            <a:spLocks noGrp="1"/>
          </p:cNvSpPr>
          <p:nvPr>
            <p:ph type="title"/>
          </p:nvPr>
        </p:nvSpPr>
        <p:spPr/>
        <p:txBody>
          <a:bodyPr/>
          <a:lstStyle/>
          <a:p>
            <a:pPr algn="ctr"/>
            <a:r>
              <a:rPr lang="en-US" sz="4000" b="0" dirty="0">
                <a:latin typeface="Adobe Naskh Medium" pitchFamily="2" charset="-78"/>
                <a:cs typeface="Adobe Naskh Medium" pitchFamily="2" charset="-78"/>
              </a:rPr>
              <a:t>The Catechist as Storyteller</a:t>
            </a:r>
            <a:endParaRPr lang="en-US" sz="4000" dirty="0">
              <a:latin typeface="Adobe Naskh Medium" pitchFamily="2" charset="-78"/>
              <a:cs typeface="Adobe Naskh Medium" pitchFamily="2" charset="-78"/>
            </a:endParaRPr>
          </a:p>
        </p:txBody>
      </p:sp>
      <p:pic>
        <p:nvPicPr>
          <p:cNvPr id="2050" name="Picture 2" descr="undefined">
            <a:extLst>
              <a:ext uri="{FF2B5EF4-FFF2-40B4-BE49-F238E27FC236}">
                <a16:creationId xmlns:a16="http://schemas.microsoft.com/office/drawing/2014/main" id="{0AB2165D-2799-FAAB-1AF5-404348B83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662" y="1110560"/>
            <a:ext cx="3090676" cy="4032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872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9D6E3-36C9-92DD-17E3-EA6BD56A2CD9}"/>
              </a:ext>
            </a:extLst>
          </p:cNvPr>
          <p:cNvSpPr>
            <a:spLocks noGrp="1"/>
          </p:cNvSpPr>
          <p:nvPr>
            <p:ph type="title"/>
          </p:nvPr>
        </p:nvSpPr>
        <p:spPr/>
        <p:txBody>
          <a:bodyPr/>
          <a:lstStyle/>
          <a:p>
            <a:pPr algn="ctr"/>
            <a:r>
              <a:rPr lang="en-US" sz="4000" b="0" dirty="0">
                <a:latin typeface="Adobe Naskh Medium" pitchFamily="2" charset="-78"/>
                <a:cs typeface="Adobe Naskh Medium" pitchFamily="2" charset="-78"/>
              </a:rPr>
              <a:t>The Catechist as Beloved</a:t>
            </a:r>
            <a:endParaRPr lang="en-US" sz="4000" dirty="0">
              <a:latin typeface="Adobe Naskh Medium" pitchFamily="2" charset="-78"/>
              <a:cs typeface="Adobe Naskh Medium" pitchFamily="2" charset="-78"/>
            </a:endParaRPr>
          </a:p>
        </p:txBody>
      </p:sp>
      <p:pic>
        <p:nvPicPr>
          <p:cNvPr id="4098" name="Picture 2">
            <a:extLst>
              <a:ext uri="{FF2B5EF4-FFF2-40B4-BE49-F238E27FC236}">
                <a16:creationId xmlns:a16="http://schemas.microsoft.com/office/drawing/2014/main" id="{8C1A59F8-0D91-8A78-3C66-35E78BF9A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114" y="1156447"/>
            <a:ext cx="3339772" cy="3987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769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369B9-7E70-7DA0-C9B9-D4AE2C494CFC}"/>
              </a:ext>
            </a:extLst>
          </p:cNvPr>
          <p:cNvSpPr>
            <a:spLocks noGrp="1"/>
          </p:cNvSpPr>
          <p:nvPr>
            <p:ph type="title"/>
          </p:nvPr>
        </p:nvSpPr>
        <p:spPr/>
        <p:txBody>
          <a:bodyPr/>
          <a:lstStyle/>
          <a:p>
            <a:pPr algn="ctr"/>
            <a:r>
              <a:rPr lang="en-US" sz="4000" b="0" dirty="0">
                <a:latin typeface="Adobe Naskh Medium" pitchFamily="2" charset="-78"/>
                <a:cs typeface="Adobe Naskh Medium" pitchFamily="2" charset="-78"/>
              </a:rPr>
              <a:t>The Catechist as Adorer</a:t>
            </a:r>
            <a:endParaRPr lang="en-US" sz="4000" dirty="0">
              <a:latin typeface="Adobe Naskh Medium" pitchFamily="2" charset="-78"/>
              <a:cs typeface="Adobe Naskh Medium" pitchFamily="2" charset="-78"/>
            </a:endParaRPr>
          </a:p>
        </p:txBody>
      </p:sp>
      <p:pic>
        <p:nvPicPr>
          <p:cNvPr id="6146" name="Picture 2" descr="Adoration of the Shepherds by GHIRLANDAIO, Domenico">
            <a:extLst>
              <a:ext uri="{FF2B5EF4-FFF2-40B4-BE49-F238E27FC236}">
                <a16:creationId xmlns:a16="http://schemas.microsoft.com/office/drawing/2014/main" id="{EDBC9FE6-7ABB-7288-69A7-0977F7475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178" y="1145513"/>
            <a:ext cx="4043643" cy="3997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275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D106-CEC3-8F33-2739-72CB950ED694}"/>
              </a:ext>
            </a:extLst>
          </p:cNvPr>
          <p:cNvSpPr>
            <a:spLocks noGrp="1"/>
          </p:cNvSpPr>
          <p:nvPr>
            <p:ph type="title"/>
          </p:nvPr>
        </p:nvSpPr>
        <p:spPr/>
        <p:txBody>
          <a:bodyPr/>
          <a:lstStyle/>
          <a:p>
            <a:pPr algn="ctr"/>
            <a:r>
              <a:rPr lang="en-US" sz="4000" b="0" dirty="0">
                <a:latin typeface="Adobe Naskh Medium" pitchFamily="2" charset="-78"/>
                <a:cs typeface="Adobe Naskh Medium" pitchFamily="2" charset="-78"/>
              </a:rPr>
              <a:t>The Catechist as Interpreter</a:t>
            </a:r>
            <a:endParaRPr lang="en-US" sz="4000" dirty="0">
              <a:latin typeface="Adobe Naskh Medium" pitchFamily="2" charset="-78"/>
              <a:cs typeface="Adobe Naskh Medium" pitchFamily="2" charset="-78"/>
            </a:endParaRPr>
          </a:p>
        </p:txBody>
      </p:sp>
      <p:pic>
        <p:nvPicPr>
          <p:cNvPr id="7170" name="Picture 2">
            <a:extLst>
              <a:ext uri="{FF2B5EF4-FFF2-40B4-BE49-F238E27FC236}">
                <a16:creationId xmlns:a16="http://schemas.microsoft.com/office/drawing/2014/main" id="{C89DEF3B-EFED-697D-09FC-7DD6AA8C9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5670" y="1086033"/>
            <a:ext cx="5061324" cy="3896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566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7DADC2-DF1A-CC7F-67BA-8D87DD87A98E}"/>
              </a:ext>
            </a:extLst>
          </p:cNvPr>
          <p:cNvPicPr>
            <a:picLocks noChangeAspect="1"/>
          </p:cNvPicPr>
          <p:nvPr/>
        </p:nvPicPr>
        <p:blipFill>
          <a:blip r:embed="rId2"/>
          <a:srcRect b="9058"/>
          <a:stretch>
            <a:fillRect/>
          </a:stretch>
        </p:blipFill>
        <p:spPr>
          <a:xfrm>
            <a:off x="2549022" y="50800"/>
            <a:ext cx="4045955" cy="5092700"/>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3044496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08F67-DEBA-9A5A-C693-AB4170D115A5}"/>
              </a:ext>
            </a:extLst>
          </p:cNvPr>
          <p:cNvSpPr>
            <a:spLocks noGrp="1"/>
          </p:cNvSpPr>
          <p:nvPr>
            <p:ph type="title"/>
          </p:nvPr>
        </p:nvSpPr>
        <p:spPr/>
        <p:txBody>
          <a:bodyPr/>
          <a:lstStyle/>
          <a:p>
            <a:pPr algn="ctr"/>
            <a:r>
              <a:rPr lang="en-US" sz="4000" b="0" dirty="0">
                <a:latin typeface="Adobe Naskh Medium" pitchFamily="2" charset="-78"/>
                <a:cs typeface="Adobe Naskh Medium" pitchFamily="2" charset="-78"/>
              </a:rPr>
              <a:t>The Catechist as Companion</a:t>
            </a:r>
            <a:endParaRPr lang="en-US" sz="4000" dirty="0">
              <a:latin typeface="Adobe Naskh Medium" pitchFamily="2" charset="-78"/>
              <a:cs typeface="Adobe Naskh Medium" pitchFamily="2" charset="-78"/>
            </a:endParaRPr>
          </a:p>
        </p:txBody>
      </p:sp>
      <p:pic>
        <p:nvPicPr>
          <p:cNvPr id="8194" name="Picture 2" descr="undefined">
            <a:extLst>
              <a:ext uri="{FF2B5EF4-FFF2-40B4-BE49-F238E27FC236}">
                <a16:creationId xmlns:a16="http://schemas.microsoft.com/office/drawing/2014/main" id="{32F2FC35-5533-835C-E2C0-5365A490A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1408" y="1176182"/>
            <a:ext cx="5581184" cy="3967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99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AC9A4-6EC7-841B-59CA-1A2F59B52744}"/>
              </a:ext>
            </a:extLst>
          </p:cNvPr>
          <p:cNvSpPr>
            <a:spLocks noGrp="1"/>
          </p:cNvSpPr>
          <p:nvPr>
            <p:ph type="title"/>
          </p:nvPr>
        </p:nvSpPr>
        <p:spPr/>
        <p:txBody>
          <a:bodyPr/>
          <a:lstStyle/>
          <a:p>
            <a:pPr algn="ctr"/>
            <a:r>
              <a:rPr lang="en-US" sz="4000" b="0" dirty="0">
                <a:latin typeface="Adobe Naskh Medium" pitchFamily="2" charset="-78"/>
                <a:cs typeface="Adobe Naskh Medium" pitchFamily="2" charset="-78"/>
              </a:rPr>
              <a:t>The Catechist as Pilgrim of Hope</a:t>
            </a:r>
            <a:endParaRPr lang="en-US" sz="4000" dirty="0"/>
          </a:p>
        </p:txBody>
      </p:sp>
      <p:pic>
        <p:nvPicPr>
          <p:cNvPr id="1026" name="Picture 2" descr="Jubilee - caedm">
            <a:extLst>
              <a:ext uri="{FF2B5EF4-FFF2-40B4-BE49-F238E27FC236}">
                <a16:creationId xmlns:a16="http://schemas.microsoft.com/office/drawing/2014/main" id="{C63AB629-3F01-41AE-144A-031266B213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405" y="1156446"/>
            <a:ext cx="5159189" cy="3869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747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BD8D7-7E3A-21BB-375D-26AD0D424AE4}"/>
              </a:ext>
            </a:extLst>
          </p:cNvPr>
          <p:cNvSpPr>
            <a:spLocks noGrp="1"/>
          </p:cNvSpPr>
          <p:nvPr>
            <p:ph type="title"/>
          </p:nvPr>
        </p:nvSpPr>
        <p:spPr/>
        <p:txBody>
          <a:bodyPr/>
          <a:lstStyle/>
          <a:p>
            <a:pPr algn="ctr"/>
            <a:r>
              <a:rPr lang="en-US" sz="4000" b="0" dirty="0">
                <a:latin typeface="Adobe Naskh Medium" pitchFamily="2" charset="-78"/>
                <a:cs typeface="Adobe Naskh Medium" pitchFamily="2" charset="-78"/>
              </a:rPr>
              <a:t>The Catechist as Teacher</a:t>
            </a:r>
            <a:endParaRPr lang="en-US" sz="4000" dirty="0">
              <a:latin typeface="Adobe Naskh Medium" pitchFamily="2" charset="-78"/>
              <a:cs typeface="Adobe Naskh Medium" pitchFamily="2" charset="-78"/>
            </a:endParaRPr>
          </a:p>
        </p:txBody>
      </p:sp>
      <p:pic>
        <p:nvPicPr>
          <p:cNvPr id="9218" name="Picture 2">
            <a:extLst>
              <a:ext uri="{FF2B5EF4-FFF2-40B4-BE49-F238E27FC236}">
                <a16:creationId xmlns:a16="http://schemas.microsoft.com/office/drawing/2014/main" id="{1671EF0D-DD22-0538-78E2-AEE88B61D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105" y="1159413"/>
            <a:ext cx="5339790" cy="3921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489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32">
          <a:extLst>
            <a:ext uri="{FF2B5EF4-FFF2-40B4-BE49-F238E27FC236}">
              <a16:creationId xmlns:a16="http://schemas.microsoft.com/office/drawing/2014/main" id="{A1C5DDAB-E6B8-C3FE-B4B7-AC71B0D1054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75691CE-A0D0-EE75-8B47-FBF76AA510F0}"/>
              </a:ext>
            </a:extLst>
          </p:cNvPr>
          <p:cNvSpPr>
            <a:spLocks noGrp="1"/>
          </p:cNvSpPr>
          <p:nvPr>
            <p:ph type="title"/>
          </p:nvPr>
        </p:nvSpPr>
        <p:spPr/>
        <p:txBody>
          <a:bodyPr/>
          <a:lstStyle/>
          <a:p>
            <a:pPr algn="ctr"/>
            <a:r>
              <a:rPr lang="en-US" dirty="0"/>
              <a:t>Images of the Catechist</a:t>
            </a:r>
          </a:p>
        </p:txBody>
      </p:sp>
      <p:pic>
        <p:nvPicPr>
          <p:cNvPr id="12" name="Picture 11" descr="A close up of words&#10;&#10;AI-generated content may be incorrect.">
            <a:extLst>
              <a:ext uri="{FF2B5EF4-FFF2-40B4-BE49-F238E27FC236}">
                <a16:creationId xmlns:a16="http://schemas.microsoft.com/office/drawing/2014/main" id="{FE64CF25-77E8-41EC-CA21-27E28BD17715}"/>
              </a:ext>
            </a:extLst>
          </p:cNvPr>
          <p:cNvPicPr>
            <a:picLocks noChangeAspect="1"/>
          </p:cNvPicPr>
          <p:nvPr/>
        </p:nvPicPr>
        <p:blipFill>
          <a:blip r:embed="rId3"/>
          <a:srcRect b="14940"/>
          <a:stretch>
            <a:fillRect/>
          </a:stretch>
        </p:blipFill>
        <p:spPr>
          <a:xfrm>
            <a:off x="1753976" y="1101577"/>
            <a:ext cx="5636048" cy="3691403"/>
          </a:xfrm>
          <a:prstGeom prst="rect">
            <a:avLst/>
          </a:prstGeom>
        </p:spPr>
      </p:pic>
    </p:spTree>
    <p:extLst>
      <p:ext uri="{BB962C8B-B14F-4D97-AF65-F5344CB8AC3E}">
        <p14:creationId xmlns:p14="http://schemas.microsoft.com/office/powerpoint/2010/main" val="19633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33">
          <a:extLst>
            <a:ext uri="{FF2B5EF4-FFF2-40B4-BE49-F238E27FC236}">
              <a16:creationId xmlns:a16="http://schemas.microsoft.com/office/drawing/2014/main" id="{DA7F2C38-C727-9536-6E0F-059F7FFED24E}"/>
            </a:ext>
          </a:extLst>
        </p:cNvPr>
        <p:cNvGrpSpPr/>
        <p:nvPr/>
      </p:nvGrpSpPr>
      <p:grpSpPr>
        <a:xfrm>
          <a:off x="0" y="0"/>
          <a:ext cx="0" cy="0"/>
          <a:chOff x="0" y="0"/>
          <a:chExt cx="0" cy="0"/>
        </a:xfrm>
      </p:grpSpPr>
      <p:sp>
        <p:nvSpPr>
          <p:cNvPr id="734" name="Google Shape;734;p40">
            <a:extLst>
              <a:ext uri="{FF2B5EF4-FFF2-40B4-BE49-F238E27FC236}">
                <a16:creationId xmlns:a16="http://schemas.microsoft.com/office/drawing/2014/main" id="{326C24BE-345C-F873-57AA-572470496723}"/>
              </a:ext>
            </a:extLst>
          </p:cNvPr>
          <p:cNvSpPr txBox="1">
            <a:spLocks noGrp="1"/>
          </p:cNvSpPr>
          <p:nvPr>
            <p:ph type="title"/>
          </p:nvPr>
        </p:nvSpPr>
        <p:spPr>
          <a:xfrm>
            <a:off x="2755616" y="1603061"/>
            <a:ext cx="4230600" cy="137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CA" sz="7200" dirty="0">
                <a:latin typeface="Adobe Naskh Medium" pitchFamily="2" charset="-78"/>
                <a:cs typeface="Adobe Naskh Medium" pitchFamily="2" charset="-78"/>
              </a:rPr>
              <a:t>l</a:t>
            </a:r>
            <a:r>
              <a:rPr lang="en" sz="7200" dirty="0" err="1">
                <a:latin typeface="Adobe Naskh Medium" pitchFamily="2" charset="-78"/>
                <a:cs typeface="Adobe Naskh Medium" pitchFamily="2" charset="-78"/>
              </a:rPr>
              <a:t>esmiller.ca</a:t>
            </a:r>
            <a:endParaRPr sz="7200" dirty="0">
              <a:latin typeface="Adobe Naskh Medium" pitchFamily="2" charset="-78"/>
              <a:cs typeface="Adobe Naskh Medium" pitchFamily="2" charset="-78"/>
            </a:endParaRPr>
          </a:p>
        </p:txBody>
      </p:sp>
      <p:sp>
        <p:nvSpPr>
          <p:cNvPr id="3" name="Subtitle 2">
            <a:extLst>
              <a:ext uri="{FF2B5EF4-FFF2-40B4-BE49-F238E27FC236}">
                <a16:creationId xmlns:a16="http://schemas.microsoft.com/office/drawing/2014/main" id="{A5F43B53-0FAB-4251-2650-F02352F75C5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32827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7D200-DD8A-3C2C-F5B0-2483291B1A2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237066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title"/>
          </p:nvPr>
        </p:nvSpPr>
        <p:spPr>
          <a:xfrm>
            <a:off x="665594" y="1550162"/>
            <a:ext cx="4230600" cy="137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CA" dirty="0">
                <a:latin typeface="Adobe Naskh Medium" pitchFamily="2" charset="-78"/>
                <a:cs typeface="Adobe Naskh Medium" pitchFamily="2" charset="-78"/>
              </a:rPr>
              <a:t>l</a:t>
            </a:r>
            <a:r>
              <a:rPr lang="en" dirty="0" err="1">
                <a:latin typeface="Adobe Naskh Medium" pitchFamily="2" charset="-78"/>
                <a:cs typeface="Adobe Naskh Medium" pitchFamily="2" charset="-78"/>
              </a:rPr>
              <a:t>esmiller.ca</a:t>
            </a:r>
            <a:endParaRPr dirty="0">
              <a:latin typeface="Adobe Naskh Medium" pitchFamily="2" charset="-78"/>
              <a:cs typeface="Adobe Naskh Medium" pitchFamily="2" charset="-78"/>
            </a:endParaRPr>
          </a:p>
        </p:txBody>
      </p:sp>
      <p:sp>
        <p:nvSpPr>
          <p:cNvPr id="735" name="Google Shape;735;p40"/>
          <p:cNvSpPr txBox="1">
            <a:spLocks noGrp="1"/>
          </p:cNvSpPr>
          <p:nvPr>
            <p:ph type="subTitle" idx="1"/>
          </p:nvPr>
        </p:nvSpPr>
        <p:spPr>
          <a:xfrm>
            <a:off x="687194" y="2903488"/>
            <a:ext cx="4209000" cy="671100"/>
          </a:xfrm>
          <a:prstGeom prst="rect">
            <a:avLst/>
          </a:prstGeom>
        </p:spPr>
        <p:txBody>
          <a:bodyPr spcFirstLastPara="1" wrap="square" lIns="91425" tIns="91425" rIns="91425" bIns="91425" anchor="t" anchorCtr="0">
            <a:noAutofit/>
          </a:bodyPr>
          <a:lstStyle/>
          <a:p>
            <a:pPr marL="0" indent="0"/>
            <a:r>
              <a:rPr lang="en" sz="2800" dirty="0">
                <a:latin typeface="Adobe Naskh Medium" pitchFamily="2" charset="-78"/>
                <a:cs typeface="Adobe Naskh Medium" pitchFamily="2" charset="-78"/>
              </a:rPr>
              <a:t>2024: </a:t>
            </a:r>
            <a:r>
              <a:rPr lang="en-CA" sz="2800" b="1" dirty="0">
                <a:latin typeface="Adobe Naskh Medium" pitchFamily="2" charset="-78"/>
                <a:cs typeface="Adobe Naskh Medium" pitchFamily="2" charset="-78"/>
              </a:rPr>
              <a:t>Visio Divina for Catechists</a:t>
            </a:r>
          </a:p>
        </p:txBody>
      </p:sp>
      <p:pic>
        <p:nvPicPr>
          <p:cNvPr id="5" name="Picture 4" descr="A qr code on a white background&#10;&#10;AI-generated content may be incorrect.">
            <a:extLst>
              <a:ext uri="{FF2B5EF4-FFF2-40B4-BE49-F238E27FC236}">
                <a16:creationId xmlns:a16="http://schemas.microsoft.com/office/drawing/2014/main" id="{83E030EF-5EED-0FD1-B621-48505D1D08A9}"/>
              </a:ext>
            </a:extLst>
          </p:cNvPr>
          <p:cNvPicPr>
            <a:picLocks noChangeAspect="1"/>
          </p:cNvPicPr>
          <p:nvPr/>
        </p:nvPicPr>
        <p:blipFill>
          <a:blip r:embed="rId3"/>
          <a:stretch>
            <a:fillRect/>
          </a:stretch>
        </p:blipFill>
        <p:spPr>
          <a:xfrm>
            <a:off x="5756807" y="1657606"/>
            <a:ext cx="1916982" cy="191698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41"/>
          <p:cNvSpPr txBox="1">
            <a:spLocks noGrp="1"/>
          </p:cNvSpPr>
          <p:nvPr>
            <p:ph type="title"/>
          </p:nvPr>
        </p:nvSpPr>
        <p:spPr>
          <a:xfrm>
            <a:off x="1649929" y="1118200"/>
            <a:ext cx="5575200" cy="84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dirty="0">
                <a:latin typeface="Adobe Naskh Medium" pitchFamily="2" charset="-78"/>
                <a:cs typeface="Adobe Naskh Medium" pitchFamily="2" charset="-78"/>
              </a:rPr>
              <a:t>Catechist Spirituality</a:t>
            </a:r>
            <a:endParaRPr sz="6000" dirty="0">
              <a:latin typeface="Adobe Naskh Medium" pitchFamily="2" charset="-78"/>
              <a:cs typeface="Adobe Naskh Medium" pitchFamily="2" charset="-78"/>
            </a:endParaRPr>
          </a:p>
        </p:txBody>
      </p:sp>
      <p:sp>
        <p:nvSpPr>
          <p:cNvPr id="774" name="Google Shape;774;p41"/>
          <p:cNvSpPr txBox="1">
            <a:spLocks noGrp="1"/>
          </p:cNvSpPr>
          <p:nvPr>
            <p:ph type="subTitle" idx="1"/>
          </p:nvPr>
        </p:nvSpPr>
        <p:spPr>
          <a:xfrm>
            <a:off x="1649929" y="2706026"/>
            <a:ext cx="6131436" cy="37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latin typeface="Adobe Naskh Medium" pitchFamily="2" charset="-78"/>
                <a:cs typeface="Adobe Naskh Medium" pitchFamily="2" charset="-78"/>
              </a:rPr>
              <a:t>Spirituality is who we are and what we do because of what we believe. </a:t>
            </a:r>
          </a:p>
          <a:p>
            <a:pPr marL="0" lvl="0" indent="0" algn="ctr" rtl="0">
              <a:spcBef>
                <a:spcPts val="0"/>
              </a:spcBef>
              <a:spcAft>
                <a:spcPts val="0"/>
              </a:spcAft>
              <a:buNone/>
            </a:pPr>
            <a:r>
              <a:rPr lang="en" sz="4000" dirty="0">
                <a:latin typeface="Adobe Naskh Medium" pitchFamily="2" charset="-78"/>
                <a:cs typeface="Adobe Naskh Medium" pitchFamily="2" charset="-78"/>
              </a:rPr>
              <a:t>– Sr. Janet Schaeffler</a:t>
            </a:r>
            <a:endParaRPr sz="4000" dirty="0">
              <a:latin typeface="Adobe Naskh Medium" pitchFamily="2" charset="-78"/>
              <a:cs typeface="Adobe Naskh Medium" pitchFamily="2" charset="-78"/>
            </a:endParaRPr>
          </a:p>
        </p:txBody>
      </p:sp>
      <p:grpSp>
        <p:nvGrpSpPr>
          <p:cNvPr id="789" name="Google Shape;789;p41"/>
          <p:cNvGrpSpPr/>
          <p:nvPr/>
        </p:nvGrpSpPr>
        <p:grpSpPr>
          <a:xfrm>
            <a:off x="799845" y="2894187"/>
            <a:ext cx="1641952" cy="1632802"/>
            <a:chOff x="799845" y="2894187"/>
            <a:chExt cx="1641952" cy="1632802"/>
          </a:xfrm>
        </p:grpSpPr>
        <p:grpSp>
          <p:nvGrpSpPr>
            <p:cNvPr id="790" name="Google Shape;790;p41"/>
            <p:cNvGrpSpPr/>
            <p:nvPr/>
          </p:nvGrpSpPr>
          <p:grpSpPr>
            <a:xfrm rot="10800000">
              <a:off x="799845" y="2894187"/>
              <a:ext cx="235827" cy="1604076"/>
              <a:chOff x="7055700" y="2180750"/>
              <a:chExt cx="196000" cy="1333175"/>
            </a:xfrm>
          </p:grpSpPr>
          <p:sp>
            <p:nvSpPr>
              <p:cNvPr id="791" name="Google Shape;791;p41"/>
              <p:cNvSpPr/>
              <p:nvPr/>
            </p:nvSpPr>
            <p:spPr>
              <a:xfrm>
                <a:off x="7079425" y="2852475"/>
                <a:ext cx="153950" cy="661450"/>
              </a:xfrm>
              <a:custGeom>
                <a:avLst/>
                <a:gdLst/>
                <a:ahLst/>
                <a:cxnLst/>
                <a:rect l="l" t="t" r="r" b="b"/>
                <a:pathLst>
                  <a:path w="6158" h="26458" extrusionOk="0">
                    <a:moveTo>
                      <a:pt x="2542" y="663"/>
                    </a:moveTo>
                    <a:cubicBezTo>
                      <a:pt x="2667" y="663"/>
                      <a:pt x="2788" y="674"/>
                      <a:pt x="2903" y="689"/>
                    </a:cubicBezTo>
                    <a:cubicBezTo>
                      <a:pt x="3120" y="716"/>
                      <a:pt x="3283" y="798"/>
                      <a:pt x="3418" y="906"/>
                    </a:cubicBezTo>
                    <a:cubicBezTo>
                      <a:pt x="3581" y="960"/>
                      <a:pt x="3717" y="1069"/>
                      <a:pt x="3852" y="1177"/>
                    </a:cubicBezTo>
                    <a:cubicBezTo>
                      <a:pt x="4096" y="1367"/>
                      <a:pt x="4341" y="1639"/>
                      <a:pt x="4503" y="2018"/>
                    </a:cubicBezTo>
                    <a:cubicBezTo>
                      <a:pt x="4666" y="2398"/>
                      <a:pt x="4802" y="2941"/>
                      <a:pt x="4720" y="3619"/>
                    </a:cubicBezTo>
                    <a:cubicBezTo>
                      <a:pt x="4639" y="4324"/>
                      <a:pt x="4449" y="4785"/>
                      <a:pt x="4232" y="5192"/>
                    </a:cubicBezTo>
                    <a:cubicBezTo>
                      <a:pt x="4042" y="5599"/>
                      <a:pt x="3852" y="5924"/>
                      <a:pt x="3662" y="6222"/>
                    </a:cubicBezTo>
                    <a:cubicBezTo>
                      <a:pt x="3446" y="6521"/>
                      <a:pt x="3256" y="6819"/>
                      <a:pt x="2984" y="7172"/>
                    </a:cubicBezTo>
                    <a:cubicBezTo>
                      <a:pt x="2957" y="7226"/>
                      <a:pt x="2903" y="7280"/>
                      <a:pt x="2849" y="7335"/>
                    </a:cubicBezTo>
                    <a:cubicBezTo>
                      <a:pt x="2605" y="6928"/>
                      <a:pt x="2306" y="6467"/>
                      <a:pt x="1899" y="5843"/>
                    </a:cubicBezTo>
                    <a:cubicBezTo>
                      <a:pt x="1113" y="4622"/>
                      <a:pt x="869" y="3971"/>
                      <a:pt x="787" y="3347"/>
                    </a:cubicBezTo>
                    <a:cubicBezTo>
                      <a:pt x="733" y="2995"/>
                      <a:pt x="706" y="2696"/>
                      <a:pt x="787" y="2290"/>
                    </a:cubicBezTo>
                    <a:cubicBezTo>
                      <a:pt x="842" y="2073"/>
                      <a:pt x="923" y="1883"/>
                      <a:pt x="1004" y="1639"/>
                    </a:cubicBezTo>
                    <a:cubicBezTo>
                      <a:pt x="1113" y="1394"/>
                      <a:pt x="1276" y="1177"/>
                      <a:pt x="1520" y="988"/>
                    </a:cubicBezTo>
                    <a:cubicBezTo>
                      <a:pt x="1870" y="734"/>
                      <a:pt x="2221" y="663"/>
                      <a:pt x="2542" y="663"/>
                    </a:cubicBezTo>
                    <a:close/>
                    <a:moveTo>
                      <a:pt x="2502" y="1"/>
                    </a:moveTo>
                    <a:cubicBezTo>
                      <a:pt x="2428" y="1"/>
                      <a:pt x="2354" y="4"/>
                      <a:pt x="2279" y="11"/>
                    </a:cubicBezTo>
                    <a:cubicBezTo>
                      <a:pt x="1927" y="38"/>
                      <a:pt x="1601" y="174"/>
                      <a:pt x="1248" y="418"/>
                    </a:cubicBezTo>
                    <a:cubicBezTo>
                      <a:pt x="814" y="716"/>
                      <a:pt x="597" y="1042"/>
                      <a:pt x="435" y="1313"/>
                    </a:cubicBezTo>
                    <a:cubicBezTo>
                      <a:pt x="272" y="1584"/>
                      <a:pt x="191" y="1856"/>
                      <a:pt x="136" y="2073"/>
                    </a:cubicBezTo>
                    <a:cubicBezTo>
                      <a:pt x="1" y="2561"/>
                      <a:pt x="1" y="2995"/>
                      <a:pt x="55" y="3402"/>
                    </a:cubicBezTo>
                    <a:cubicBezTo>
                      <a:pt x="164" y="4188"/>
                      <a:pt x="435" y="5002"/>
                      <a:pt x="1167" y="6250"/>
                    </a:cubicBezTo>
                    <a:cubicBezTo>
                      <a:pt x="1682" y="7090"/>
                      <a:pt x="2035" y="7660"/>
                      <a:pt x="2306" y="8148"/>
                    </a:cubicBezTo>
                    <a:cubicBezTo>
                      <a:pt x="2198" y="8284"/>
                      <a:pt x="2116" y="8420"/>
                      <a:pt x="2035" y="8582"/>
                    </a:cubicBezTo>
                    <a:cubicBezTo>
                      <a:pt x="1628" y="9233"/>
                      <a:pt x="1384" y="9749"/>
                      <a:pt x="1167" y="10155"/>
                    </a:cubicBezTo>
                    <a:cubicBezTo>
                      <a:pt x="977" y="10589"/>
                      <a:pt x="869" y="10942"/>
                      <a:pt x="733" y="11295"/>
                    </a:cubicBezTo>
                    <a:cubicBezTo>
                      <a:pt x="679" y="11485"/>
                      <a:pt x="652" y="11674"/>
                      <a:pt x="570" y="11837"/>
                    </a:cubicBezTo>
                    <a:cubicBezTo>
                      <a:pt x="543" y="11946"/>
                      <a:pt x="543" y="12054"/>
                      <a:pt x="489" y="12163"/>
                    </a:cubicBezTo>
                    <a:cubicBezTo>
                      <a:pt x="462" y="12244"/>
                      <a:pt x="462" y="12352"/>
                      <a:pt x="435" y="12488"/>
                    </a:cubicBezTo>
                    <a:cubicBezTo>
                      <a:pt x="326" y="12976"/>
                      <a:pt x="218" y="13519"/>
                      <a:pt x="191" y="14278"/>
                    </a:cubicBezTo>
                    <a:cubicBezTo>
                      <a:pt x="191" y="14658"/>
                      <a:pt x="191" y="15011"/>
                      <a:pt x="218" y="15309"/>
                    </a:cubicBezTo>
                    <a:cubicBezTo>
                      <a:pt x="218" y="15445"/>
                      <a:pt x="272" y="15607"/>
                      <a:pt x="272" y="15716"/>
                    </a:cubicBezTo>
                    <a:cubicBezTo>
                      <a:pt x="299" y="15851"/>
                      <a:pt x="299" y="15987"/>
                      <a:pt x="326" y="16096"/>
                    </a:cubicBezTo>
                    <a:cubicBezTo>
                      <a:pt x="381" y="16313"/>
                      <a:pt x="435" y="16530"/>
                      <a:pt x="489" y="16719"/>
                    </a:cubicBezTo>
                    <a:cubicBezTo>
                      <a:pt x="570" y="16936"/>
                      <a:pt x="625" y="17099"/>
                      <a:pt x="706" y="17262"/>
                    </a:cubicBezTo>
                    <a:cubicBezTo>
                      <a:pt x="814" y="17587"/>
                      <a:pt x="950" y="17859"/>
                      <a:pt x="1140" y="18157"/>
                    </a:cubicBezTo>
                    <a:cubicBezTo>
                      <a:pt x="1167" y="18211"/>
                      <a:pt x="1167" y="18265"/>
                      <a:pt x="1248" y="18347"/>
                    </a:cubicBezTo>
                    <a:cubicBezTo>
                      <a:pt x="1276" y="18401"/>
                      <a:pt x="1303" y="18428"/>
                      <a:pt x="1303" y="18455"/>
                    </a:cubicBezTo>
                    <a:cubicBezTo>
                      <a:pt x="1384" y="18564"/>
                      <a:pt x="1493" y="18699"/>
                      <a:pt x="1547" y="18835"/>
                    </a:cubicBezTo>
                    <a:cubicBezTo>
                      <a:pt x="1601" y="18889"/>
                      <a:pt x="1628" y="18971"/>
                      <a:pt x="1737" y="19106"/>
                    </a:cubicBezTo>
                    <a:cubicBezTo>
                      <a:pt x="1791" y="19215"/>
                      <a:pt x="1845" y="19269"/>
                      <a:pt x="1899" y="19350"/>
                    </a:cubicBezTo>
                    <a:cubicBezTo>
                      <a:pt x="1954" y="19432"/>
                      <a:pt x="1927" y="19486"/>
                      <a:pt x="2035" y="19622"/>
                    </a:cubicBezTo>
                    <a:cubicBezTo>
                      <a:pt x="2116" y="19784"/>
                      <a:pt x="2116" y="19784"/>
                      <a:pt x="2225" y="19920"/>
                    </a:cubicBezTo>
                    <a:cubicBezTo>
                      <a:pt x="2333" y="20083"/>
                      <a:pt x="2333" y="20083"/>
                      <a:pt x="2442" y="20218"/>
                    </a:cubicBezTo>
                    <a:cubicBezTo>
                      <a:pt x="2523" y="20381"/>
                      <a:pt x="2523" y="20381"/>
                      <a:pt x="2605" y="20517"/>
                    </a:cubicBezTo>
                    <a:cubicBezTo>
                      <a:pt x="2632" y="20598"/>
                      <a:pt x="2686" y="20652"/>
                      <a:pt x="2713" y="20707"/>
                    </a:cubicBezTo>
                    <a:cubicBezTo>
                      <a:pt x="2713" y="20761"/>
                      <a:pt x="2740" y="20788"/>
                      <a:pt x="2713" y="20896"/>
                    </a:cubicBezTo>
                    <a:cubicBezTo>
                      <a:pt x="2713" y="21005"/>
                      <a:pt x="2659" y="21059"/>
                      <a:pt x="2659" y="21113"/>
                    </a:cubicBezTo>
                    <a:cubicBezTo>
                      <a:pt x="2659" y="21141"/>
                      <a:pt x="2632" y="21195"/>
                      <a:pt x="2605" y="21276"/>
                    </a:cubicBezTo>
                    <a:lnTo>
                      <a:pt x="2469" y="21412"/>
                    </a:lnTo>
                    <a:cubicBezTo>
                      <a:pt x="2442" y="21439"/>
                      <a:pt x="2388" y="21439"/>
                      <a:pt x="2306" y="21466"/>
                    </a:cubicBezTo>
                    <a:cubicBezTo>
                      <a:pt x="2280" y="21479"/>
                      <a:pt x="2254" y="21484"/>
                      <a:pt x="2230" y="21484"/>
                    </a:cubicBezTo>
                    <a:cubicBezTo>
                      <a:pt x="2152" y="21484"/>
                      <a:pt x="2089" y="21432"/>
                      <a:pt x="2089" y="21412"/>
                    </a:cubicBezTo>
                    <a:cubicBezTo>
                      <a:pt x="2062" y="21385"/>
                      <a:pt x="2035" y="21276"/>
                      <a:pt x="2062" y="21249"/>
                    </a:cubicBezTo>
                    <a:cubicBezTo>
                      <a:pt x="2062" y="21195"/>
                      <a:pt x="2116" y="21168"/>
                      <a:pt x="2198" y="21141"/>
                    </a:cubicBezTo>
                    <a:cubicBezTo>
                      <a:pt x="2225" y="21141"/>
                      <a:pt x="2252" y="21141"/>
                      <a:pt x="2306" y="21113"/>
                    </a:cubicBezTo>
                    <a:cubicBezTo>
                      <a:pt x="2333" y="21113"/>
                      <a:pt x="2361" y="21059"/>
                      <a:pt x="2333" y="21005"/>
                    </a:cubicBezTo>
                    <a:cubicBezTo>
                      <a:pt x="2306" y="20924"/>
                      <a:pt x="2198" y="20896"/>
                      <a:pt x="2116" y="20896"/>
                    </a:cubicBezTo>
                    <a:cubicBezTo>
                      <a:pt x="1981" y="20924"/>
                      <a:pt x="1954" y="20978"/>
                      <a:pt x="1899" y="21032"/>
                    </a:cubicBezTo>
                    <a:cubicBezTo>
                      <a:pt x="1845" y="21113"/>
                      <a:pt x="1818" y="21141"/>
                      <a:pt x="1818" y="21249"/>
                    </a:cubicBezTo>
                    <a:cubicBezTo>
                      <a:pt x="1818" y="21303"/>
                      <a:pt x="1791" y="21385"/>
                      <a:pt x="1818" y="21520"/>
                    </a:cubicBezTo>
                    <a:cubicBezTo>
                      <a:pt x="1845" y="21602"/>
                      <a:pt x="1899" y="21683"/>
                      <a:pt x="1927" y="21710"/>
                    </a:cubicBezTo>
                    <a:cubicBezTo>
                      <a:pt x="1954" y="21737"/>
                      <a:pt x="2035" y="21792"/>
                      <a:pt x="2062" y="21819"/>
                    </a:cubicBezTo>
                    <a:cubicBezTo>
                      <a:pt x="2116" y="21846"/>
                      <a:pt x="2225" y="21873"/>
                      <a:pt x="2388" y="21873"/>
                    </a:cubicBezTo>
                    <a:cubicBezTo>
                      <a:pt x="2578" y="21873"/>
                      <a:pt x="2659" y="21819"/>
                      <a:pt x="2740" y="21792"/>
                    </a:cubicBezTo>
                    <a:cubicBezTo>
                      <a:pt x="2795" y="21737"/>
                      <a:pt x="2876" y="21683"/>
                      <a:pt x="2984" y="21547"/>
                    </a:cubicBezTo>
                    <a:cubicBezTo>
                      <a:pt x="3066" y="21412"/>
                      <a:pt x="3066" y="21303"/>
                      <a:pt x="3120" y="21249"/>
                    </a:cubicBezTo>
                    <a:cubicBezTo>
                      <a:pt x="3120" y="21168"/>
                      <a:pt x="3147" y="21059"/>
                      <a:pt x="3147" y="20924"/>
                    </a:cubicBezTo>
                    <a:lnTo>
                      <a:pt x="3147" y="20707"/>
                    </a:lnTo>
                    <a:lnTo>
                      <a:pt x="3256" y="20788"/>
                    </a:lnTo>
                    <a:cubicBezTo>
                      <a:pt x="3310" y="20869"/>
                      <a:pt x="3337" y="20924"/>
                      <a:pt x="3446" y="21059"/>
                    </a:cubicBezTo>
                    <a:cubicBezTo>
                      <a:pt x="3581" y="21385"/>
                      <a:pt x="3554" y="21412"/>
                      <a:pt x="3662" y="21710"/>
                    </a:cubicBezTo>
                    <a:cubicBezTo>
                      <a:pt x="3744" y="22009"/>
                      <a:pt x="3825" y="22009"/>
                      <a:pt x="3879" y="22334"/>
                    </a:cubicBezTo>
                    <a:cubicBezTo>
                      <a:pt x="3934" y="22497"/>
                      <a:pt x="3934" y="22551"/>
                      <a:pt x="3934" y="22660"/>
                    </a:cubicBezTo>
                    <a:lnTo>
                      <a:pt x="3934" y="23012"/>
                    </a:lnTo>
                    <a:cubicBezTo>
                      <a:pt x="3934" y="23175"/>
                      <a:pt x="3934" y="23229"/>
                      <a:pt x="3961" y="23310"/>
                    </a:cubicBezTo>
                    <a:cubicBezTo>
                      <a:pt x="3961" y="23365"/>
                      <a:pt x="3988" y="23473"/>
                      <a:pt x="3934" y="23609"/>
                    </a:cubicBezTo>
                    <a:cubicBezTo>
                      <a:pt x="3852" y="23744"/>
                      <a:pt x="3825" y="23826"/>
                      <a:pt x="3798" y="23853"/>
                    </a:cubicBezTo>
                    <a:cubicBezTo>
                      <a:pt x="3744" y="23907"/>
                      <a:pt x="3690" y="23961"/>
                      <a:pt x="3581" y="24016"/>
                    </a:cubicBezTo>
                    <a:cubicBezTo>
                      <a:pt x="3473" y="24097"/>
                      <a:pt x="3446" y="24097"/>
                      <a:pt x="3391" y="24097"/>
                    </a:cubicBezTo>
                    <a:cubicBezTo>
                      <a:pt x="3337" y="24097"/>
                      <a:pt x="3310" y="24097"/>
                      <a:pt x="3283" y="24043"/>
                    </a:cubicBezTo>
                    <a:lnTo>
                      <a:pt x="3201" y="24043"/>
                    </a:lnTo>
                    <a:lnTo>
                      <a:pt x="3201" y="23961"/>
                    </a:lnTo>
                    <a:lnTo>
                      <a:pt x="3201" y="23880"/>
                    </a:lnTo>
                    <a:cubicBezTo>
                      <a:pt x="3201" y="23853"/>
                      <a:pt x="3256" y="23826"/>
                      <a:pt x="3283" y="23772"/>
                    </a:cubicBezTo>
                    <a:cubicBezTo>
                      <a:pt x="3310" y="23744"/>
                      <a:pt x="3337" y="23717"/>
                      <a:pt x="3310" y="23636"/>
                    </a:cubicBezTo>
                    <a:cubicBezTo>
                      <a:pt x="3310" y="23609"/>
                      <a:pt x="3201" y="23555"/>
                      <a:pt x="3147" y="23555"/>
                    </a:cubicBezTo>
                    <a:cubicBezTo>
                      <a:pt x="2930" y="23582"/>
                      <a:pt x="2876" y="23690"/>
                      <a:pt x="2795" y="23772"/>
                    </a:cubicBezTo>
                    <a:cubicBezTo>
                      <a:pt x="2767" y="23853"/>
                      <a:pt x="2740" y="23907"/>
                      <a:pt x="2740" y="23989"/>
                    </a:cubicBezTo>
                    <a:lnTo>
                      <a:pt x="2740" y="24151"/>
                    </a:lnTo>
                    <a:cubicBezTo>
                      <a:pt x="2740" y="24233"/>
                      <a:pt x="2795" y="24287"/>
                      <a:pt x="2849" y="24314"/>
                    </a:cubicBezTo>
                    <a:cubicBezTo>
                      <a:pt x="2930" y="24450"/>
                      <a:pt x="3066" y="24504"/>
                      <a:pt x="3147" y="24531"/>
                    </a:cubicBezTo>
                    <a:lnTo>
                      <a:pt x="3337" y="24531"/>
                    </a:lnTo>
                    <a:cubicBezTo>
                      <a:pt x="3473" y="24504"/>
                      <a:pt x="3581" y="24450"/>
                      <a:pt x="3798" y="24368"/>
                    </a:cubicBezTo>
                    <a:cubicBezTo>
                      <a:pt x="3961" y="24260"/>
                      <a:pt x="4015" y="24151"/>
                      <a:pt x="4096" y="24097"/>
                    </a:cubicBezTo>
                    <a:cubicBezTo>
                      <a:pt x="4151" y="24016"/>
                      <a:pt x="4232" y="23907"/>
                      <a:pt x="4286" y="23717"/>
                    </a:cubicBezTo>
                    <a:cubicBezTo>
                      <a:pt x="4368" y="23500"/>
                      <a:pt x="4368" y="23419"/>
                      <a:pt x="4395" y="23338"/>
                    </a:cubicBezTo>
                    <a:lnTo>
                      <a:pt x="4395" y="22958"/>
                    </a:lnTo>
                    <a:lnTo>
                      <a:pt x="4395" y="22605"/>
                    </a:lnTo>
                    <a:cubicBezTo>
                      <a:pt x="4395" y="22497"/>
                      <a:pt x="4395" y="22388"/>
                      <a:pt x="4368" y="22226"/>
                    </a:cubicBezTo>
                    <a:cubicBezTo>
                      <a:pt x="4286" y="21846"/>
                      <a:pt x="4259" y="21846"/>
                      <a:pt x="4151" y="21493"/>
                    </a:cubicBezTo>
                    <a:cubicBezTo>
                      <a:pt x="4015" y="21168"/>
                      <a:pt x="4015" y="21168"/>
                      <a:pt x="3852" y="20815"/>
                    </a:cubicBezTo>
                    <a:cubicBezTo>
                      <a:pt x="3798" y="20679"/>
                      <a:pt x="3717" y="20598"/>
                      <a:pt x="3690" y="20517"/>
                    </a:cubicBezTo>
                    <a:lnTo>
                      <a:pt x="3690" y="20517"/>
                    </a:lnTo>
                    <a:cubicBezTo>
                      <a:pt x="3879" y="20625"/>
                      <a:pt x="4124" y="20734"/>
                      <a:pt x="4286" y="20788"/>
                    </a:cubicBezTo>
                    <a:cubicBezTo>
                      <a:pt x="4422" y="20842"/>
                      <a:pt x="4558" y="20869"/>
                      <a:pt x="4666" y="20896"/>
                    </a:cubicBezTo>
                    <a:cubicBezTo>
                      <a:pt x="4802" y="20924"/>
                      <a:pt x="4910" y="20924"/>
                      <a:pt x="5046" y="20951"/>
                    </a:cubicBezTo>
                    <a:cubicBezTo>
                      <a:pt x="5100" y="20951"/>
                      <a:pt x="5154" y="20951"/>
                      <a:pt x="5209" y="21005"/>
                    </a:cubicBezTo>
                    <a:lnTo>
                      <a:pt x="5507" y="21005"/>
                    </a:lnTo>
                    <a:cubicBezTo>
                      <a:pt x="5507" y="21014"/>
                      <a:pt x="5513" y="21017"/>
                      <a:pt x="5521" y="21017"/>
                    </a:cubicBezTo>
                    <a:cubicBezTo>
                      <a:pt x="5537" y="21017"/>
                      <a:pt x="5561" y="21005"/>
                      <a:pt x="5561" y="21005"/>
                    </a:cubicBezTo>
                    <a:lnTo>
                      <a:pt x="5561" y="21032"/>
                    </a:lnTo>
                    <a:lnTo>
                      <a:pt x="5561" y="21059"/>
                    </a:lnTo>
                    <a:lnTo>
                      <a:pt x="5561" y="21113"/>
                    </a:lnTo>
                    <a:lnTo>
                      <a:pt x="5561" y="21520"/>
                    </a:lnTo>
                    <a:cubicBezTo>
                      <a:pt x="5561" y="22524"/>
                      <a:pt x="5588" y="23582"/>
                      <a:pt x="5615" y="24585"/>
                    </a:cubicBezTo>
                    <a:lnTo>
                      <a:pt x="5615" y="25046"/>
                    </a:lnTo>
                    <a:lnTo>
                      <a:pt x="5615" y="25263"/>
                    </a:lnTo>
                    <a:cubicBezTo>
                      <a:pt x="5615" y="25372"/>
                      <a:pt x="5643" y="25453"/>
                      <a:pt x="5643" y="25508"/>
                    </a:cubicBezTo>
                    <a:cubicBezTo>
                      <a:pt x="5697" y="25670"/>
                      <a:pt x="5697" y="25806"/>
                      <a:pt x="5643" y="25914"/>
                    </a:cubicBezTo>
                    <a:cubicBezTo>
                      <a:pt x="5615" y="26023"/>
                      <a:pt x="5507" y="26077"/>
                      <a:pt x="5371" y="26077"/>
                    </a:cubicBezTo>
                    <a:cubicBezTo>
                      <a:pt x="5290" y="26077"/>
                      <a:pt x="5154" y="26050"/>
                      <a:pt x="5046" y="25996"/>
                    </a:cubicBezTo>
                    <a:cubicBezTo>
                      <a:pt x="4964" y="25914"/>
                      <a:pt x="4910" y="25779"/>
                      <a:pt x="4937" y="25724"/>
                    </a:cubicBezTo>
                    <a:cubicBezTo>
                      <a:pt x="4937" y="25616"/>
                      <a:pt x="5019" y="25535"/>
                      <a:pt x="5100" y="25508"/>
                    </a:cubicBezTo>
                    <a:cubicBezTo>
                      <a:pt x="5141" y="25494"/>
                      <a:pt x="5188" y="25487"/>
                      <a:pt x="5232" y="25487"/>
                    </a:cubicBezTo>
                    <a:cubicBezTo>
                      <a:pt x="5276" y="25487"/>
                      <a:pt x="5317" y="25494"/>
                      <a:pt x="5344" y="25508"/>
                    </a:cubicBezTo>
                    <a:cubicBezTo>
                      <a:pt x="5385" y="25521"/>
                      <a:pt x="5412" y="25528"/>
                      <a:pt x="5429" y="25528"/>
                    </a:cubicBezTo>
                    <a:cubicBezTo>
                      <a:pt x="5446" y="25528"/>
                      <a:pt x="5453" y="25521"/>
                      <a:pt x="5453" y="25508"/>
                    </a:cubicBezTo>
                    <a:cubicBezTo>
                      <a:pt x="5453" y="25480"/>
                      <a:pt x="5453" y="25399"/>
                      <a:pt x="5317" y="25345"/>
                    </a:cubicBezTo>
                    <a:cubicBezTo>
                      <a:pt x="5259" y="25301"/>
                      <a:pt x="5185" y="25273"/>
                      <a:pt x="5105" y="25273"/>
                    </a:cubicBezTo>
                    <a:cubicBezTo>
                      <a:pt x="5034" y="25273"/>
                      <a:pt x="4959" y="25294"/>
                      <a:pt x="4883" y="25345"/>
                    </a:cubicBezTo>
                    <a:cubicBezTo>
                      <a:pt x="4666" y="25453"/>
                      <a:pt x="4612" y="25724"/>
                      <a:pt x="4639" y="25914"/>
                    </a:cubicBezTo>
                    <a:cubicBezTo>
                      <a:pt x="4666" y="26023"/>
                      <a:pt x="4747" y="26158"/>
                      <a:pt x="4802" y="26213"/>
                    </a:cubicBezTo>
                    <a:cubicBezTo>
                      <a:pt x="4883" y="26294"/>
                      <a:pt x="4964" y="26348"/>
                      <a:pt x="5073" y="26375"/>
                    </a:cubicBezTo>
                    <a:cubicBezTo>
                      <a:pt x="5213" y="26428"/>
                      <a:pt x="5331" y="26458"/>
                      <a:pt x="5447" y="26458"/>
                    </a:cubicBezTo>
                    <a:cubicBezTo>
                      <a:pt x="5511" y="26458"/>
                      <a:pt x="5575" y="26449"/>
                      <a:pt x="5643" y="26430"/>
                    </a:cubicBezTo>
                    <a:cubicBezTo>
                      <a:pt x="5751" y="26375"/>
                      <a:pt x="5832" y="26321"/>
                      <a:pt x="5914" y="26267"/>
                    </a:cubicBezTo>
                    <a:cubicBezTo>
                      <a:pt x="5995" y="26186"/>
                      <a:pt x="6049" y="26077"/>
                      <a:pt x="6104" y="25996"/>
                    </a:cubicBezTo>
                    <a:cubicBezTo>
                      <a:pt x="6158" y="25779"/>
                      <a:pt x="6158" y="25616"/>
                      <a:pt x="6158" y="25480"/>
                    </a:cubicBezTo>
                    <a:cubicBezTo>
                      <a:pt x="6158" y="25399"/>
                      <a:pt x="6158" y="25345"/>
                      <a:pt x="6131" y="25263"/>
                    </a:cubicBezTo>
                    <a:lnTo>
                      <a:pt x="6131" y="25074"/>
                    </a:lnTo>
                    <a:lnTo>
                      <a:pt x="6131" y="24558"/>
                    </a:lnTo>
                    <a:lnTo>
                      <a:pt x="6131" y="23229"/>
                    </a:lnTo>
                    <a:cubicBezTo>
                      <a:pt x="6131" y="22632"/>
                      <a:pt x="6131" y="22144"/>
                      <a:pt x="6104" y="21737"/>
                    </a:cubicBezTo>
                    <a:lnTo>
                      <a:pt x="6104" y="21195"/>
                    </a:lnTo>
                    <a:lnTo>
                      <a:pt x="6104" y="20896"/>
                    </a:lnTo>
                    <a:cubicBezTo>
                      <a:pt x="6104" y="20734"/>
                      <a:pt x="6022" y="20652"/>
                      <a:pt x="5995" y="20571"/>
                    </a:cubicBezTo>
                    <a:cubicBezTo>
                      <a:pt x="5914" y="20517"/>
                      <a:pt x="5860" y="20462"/>
                      <a:pt x="5751" y="20462"/>
                    </a:cubicBezTo>
                    <a:lnTo>
                      <a:pt x="5615" y="20408"/>
                    </a:lnTo>
                    <a:lnTo>
                      <a:pt x="5561" y="20381"/>
                    </a:lnTo>
                    <a:lnTo>
                      <a:pt x="5426" y="20354"/>
                    </a:lnTo>
                    <a:lnTo>
                      <a:pt x="5290" y="20273"/>
                    </a:lnTo>
                    <a:lnTo>
                      <a:pt x="4964" y="20191"/>
                    </a:lnTo>
                    <a:cubicBezTo>
                      <a:pt x="4883" y="20137"/>
                      <a:pt x="4775" y="20083"/>
                      <a:pt x="4666" y="20056"/>
                    </a:cubicBezTo>
                    <a:cubicBezTo>
                      <a:pt x="4259" y="19839"/>
                      <a:pt x="3744" y="19567"/>
                      <a:pt x="3174" y="19052"/>
                    </a:cubicBezTo>
                    <a:cubicBezTo>
                      <a:pt x="2659" y="18618"/>
                      <a:pt x="2361" y="18184"/>
                      <a:pt x="2116" y="17831"/>
                    </a:cubicBezTo>
                    <a:cubicBezTo>
                      <a:pt x="2062" y="17750"/>
                      <a:pt x="2035" y="17669"/>
                      <a:pt x="1954" y="17560"/>
                    </a:cubicBezTo>
                    <a:cubicBezTo>
                      <a:pt x="1927" y="17479"/>
                      <a:pt x="1845" y="17397"/>
                      <a:pt x="1818" y="17343"/>
                    </a:cubicBezTo>
                    <a:cubicBezTo>
                      <a:pt x="1710" y="17153"/>
                      <a:pt x="1682" y="17018"/>
                      <a:pt x="1574" y="16855"/>
                    </a:cubicBezTo>
                    <a:cubicBezTo>
                      <a:pt x="1520" y="16692"/>
                      <a:pt x="1438" y="16557"/>
                      <a:pt x="1411" y="16394"/>
                    </a:cubicBezTo>
                    <a:cubicBezTo>
                      <a:pt x="1384" y="16204"/>
                      <a:pt x="1303" y="16014"/>
                      <a:pt x="1248" y="15824"/>
                    </a:cubicBezTo>
                    <a:cubicBezTo>
                      <a:pt x="1140" y="15417"/>
                      <a:pt x="1086" y="14902"/>
                      <a:pt x="1086" y="14170"/>
                    </a:cubicBezTo>
                    <a:cubicBezTo>
                      <a:pt x="1086" y="13465"/>
                      <a:pt x="1140" y="12949"/>
                      <a:pt x="1248" y="12515"/>
                    </a:cubicBezTo>
                    <a:cubicBezTo>
                      <a:pt x="1276" y="12434"/>
                      <a:pt x="1276" y="12325"/>
                      <a:pt x="1303" y="12217"/>
                    </a:cubicBezTo>
                    <a:cubicBezTo>
                      <a:pt x="1357" y="12108"/>
                      <a:pt x="1357" y="12027"/>
                      <a:pt x="1384" y="11946"/>
                    </a:cubicBezTo>
                    <a:cubicBezTo>
                      <a:pt x="1411" y="11783"/>
                      <a:pt x="1493" y="11620"/>
                      <a:pt x="1520" y="11430"/>
                    </a:cubicBezTo>
                    <a:cubicBezTo>
                      <a:pt x="1628" y="11105"/>
                      <a:pt x="1710" y="10752"/>
                      <a:pt x="1899" y="10345"/>
                    </a:cubicBezTo>
                    <a:cubicBezTo>
                      <a:pt x="2062" y="9938"/>
                      <a:pt x="2306" y="9450"/>
                      <a:pt x="2632" y="8826"/>
                    </a:cubicBezTo>
                    <a:cubicBezTo>
                      <a:pt x="2659" y="8772"/>
                      <a:pt x="2740" y="8691"/>
                      <a:pt x="2767" y="8609"/>
                    </a:cubicBezTo>
                    <a:cubicBezTo>
                      <a:pt x="2767" y="8664"/>
                      <a:pt x="2795" y="8691"/>
                      <a:pt x="2795" y="8691"/>
                    </a:cubicBezTo>
                    <a:cubicBezTo>
                      <a:pt x="3174" y="9287"/>
                      <a:pt x="3581" y="9911"/>
                      <a:pt x="4395" y="11132"/>
                    </a:cubicBezTo>
                    <a:cubicBezTo>
                      <a:pt x="4666" y="11512"/>
                      <a:pt x="4910" y="11918"/>
                      <a:pt x="5127" y="12271"/>
                    </a:cubicBezTo>
                    <a:cubicBezTo>
                      <a:pt x="5317" y="12651"/>
                      <a:pt x="5453" y="13058"/>
                      <a:pt x="5534" y="13410"/>
                    </a:cubicBezTo>
                    <a:cubicBezTo>
                      <a:pt x="5697" y="14116"/>
                      <a:pt x="5480" y="14631"/>
                      <a:pt x="5453" y="14712"/>
                    </a:cubicBezTo>
                    <a:cubicBezTo>
                      <a:pt x="5290" y="15255"/>
                      <a:pt x="4883" y="15743"/>
                      <a:pt x="4341" y="15933"/>
                    </a:cubicBezTo>
                    <a:cubicBezTo>
                      <a:pt x="4202" y="15991"/>
                      <a:pt x="4059" y="16018"/>
                      <a:pt x="3915" y="16018"/>
                    </a:cubicBezTo>
                    <a:cubicBezTo>
                      <a:pt x="3521" y="16018"/>
                      <a:pt x="3127" y="15817"/>
                      <a:pt x="2849" y="15499"/>
                    </a:cubicBezTo>
                    <a:cubicBezTo>
                      <a:pt x="2632" y="15309"/>
                      <a:pt x="2496" y="15038"/>
                      <a:pt x="2442" y="14766"/>
                    </a:cubicBezTo>
                    <a:cubicBezTo>
                      <a:pt x="2333" y="14495"/>
                      <a:pt x="2306" y="14170"/>
                      <a:pt x="2333" y="13899"/>
                    </a:cubicBezTo>
                    <a:cubicBezTo>
                      <a:pt x="2361" y="13329"/>
                      <a:pt x="2578" y="12759"/>
                      <a:pt x="2822" y="12217"/>
                    </a:cubicBezTo>
                    <a:cubicBezTo>
                      <a:pt x="2984" y="11810"/>
                      <a:pt x="3174" y="11403"/>
                      <a:pt x="3256" y="11186"/>
                    </a:cubicBezTo>
                    <a:cubicBezTo>
                      <a:pt x="3278" y="11109"/>
                      <a:pt x="3282" y="11063"/>
                      <a:pt x="3255" y="11063"/>
                    </a:cubicBezTo>
                    <a:cubicBezTo>
                      <a:pt x="3217" y="11063"/>
                      <a:pt x="3113" y="11161"/>
                      <a:pt x="2903" y="11403"/>
                    </a:cubicBezTo>
                    <a:cubicBezTo>
                      <a:pt x="2605" y="11810"/>
                      <a:pt x="2279" y="12380"/>
                      <a:pt x="2035" y="13031"/>
                    </a:cubicBezTo>
                    <a:cubicBezTo>
                      <a:pt x="1899" y="13546"/>
                      <a:pt x="1818" y="13953"/>
                      <a:pt x="1899" y="14333"/>
                    </a:cubicBezTo>
                    <a:cubicBezTo>
                      <a:pt x="1927" y="14685"/>
                      <a:pt x="2035" y="15038"/>
                      <a:pt x="2198" y="15336"/>
                    </a:cubicBezTo>
                    <a:cubicBezTo>
                      <a:pt x="2279" y="15499"/>
                      <a:pt x="2361" y="15634"/>
                      <a:pt x="2496" y="15824"/>
                    </a:cubicBezTo>
                    <a:cubicBezTo>
                      <a:pt x="2632" y="15987"/>
                      <a:pt x="2767" y="16123"/>
                      <a:pt x="2984" y="16258"/>
                    </a:cubicBezTo>
                    <a:cubicBezTo>
                      <a:pt x="3174" y="16394"/>
                      <a:pt x="3418" y="16502"/>
                      <a:pt x="3717" y="16530"/>
                    </a:cubicBezTo>
                    <a:cubicBezTo>
                      <a:pt x="3781" y="16535"/>
                      <a:pt x="3848" y="16539"/>
                      <a:pt x="3916" y="16539"/>
                    </a:cubicBezTo>
                    <a:cubicBezTo>
                      <a:pt x="4166" y="16539"/>
                      <a:pt x="4438" y="16494"/>
                      <a:pt x="4693" y="16367"/>
                    </a:cubicBezTo>
                    <a:cubicBezTo>
                      <a:pt x="5073" y="16150"/>
                      <a:pt x="5344" y="15906"/>
                      <a:pt x="5561" y="15689"/>
                    </a:cubicBezTo>
                    <a:cubicBezTo>
                      <a:pt x="5751" y="15445"/>
                      <a:pt x="5860" y="15173"/>
                      <a:pt x="5968" y="14929"/>
                    </a:cubicBezTo>
                    <a:cubicBezTo>
                      <a:pt x="6049" y="14685"/>
                      <a:pt x="6104" y="14468"/>
                      <a:pt x="6131" y="14251"/>
                    </a:cubicBezTo>
                    <a:cubicBezTo>
                      <a:pt x="6158" y="14007"/>
                      <a:pt x="6158" y="13844"/>
                      <a:pt x="6131" y="13654"/>
                    </a:cubicBezTo>
                    <a:cubicBezTo>
                      <a:pt x="6049" y="12868"/>
                      <a:pt x="5805" y="12081"/>
                      <a:pt x="5073" y="10806"/>
                    </a:cubicBezTo>
                    <a:cubicBezTo>
                      <a:pt x="4368" y="9504"/>
                      <a:pt x="3988" y="8908"/>
                      <a:pt x="3581" y="8257"/>
                    </a:cubicBezTo>
                    <a:cubicBezTo>
                      <a:pt x="3500" y="8094"/>
                      <a:pt x="3391" y="7958"/>
                      <a:pt x="3283" y="7769"/>
                    </a:cubicBezTo>
                    <a:cubicBezTo>
                      <a:pt x="3391" y="7633"/>
                      <a:pt x="3446" y="7552"/>
                      <a:pt x="3527" y="7443"/>
                    </a:cubicBezTo>
                    <a:cubicBezTo>
                      <a:pt x="3798" y="7063"/>
                      <a:pt x="3988" y="6765"/>
                      <a:pt x="4205" y="6467"/>
                    </a:cubicBezTo>
                    <a:cubicBezTo>
                      <a:pt x="4395" y="6141"/>
                      <a:pt x="4612" y="5816"/>
                      <a:pt x="4775" y="5382"/>
                    </a:cubicBezTo>
                    <a:cubicBezTo>
                      <a:pt x="4992" y="4921"/>
                      <a:pt x="5181" y="4378"/>
                      <a:pt x="5263" y="3619"/>
                    </a:cubicBezTo>
                    <a:cubicBezTo>
                      <a:pt x="5317" y="2832"/>
                      <a:pt x="5209" y="2208"/>
                      <a:pt x="5019" y="1774"/>
                    </a:cubicBezTo>
                    <a:cubicBezTo>
                      <a:pt x="4910" y="1530"/>
                      <a:pt x="4802" y="1340"/>
                      <a:pt x="4666" y="1177"/>
                    </a:cubicBezTo>
                    <a:cubicBezTo>
                      <a:pt x="4530" y="988"/>
                      <a:pt x="4395" y="852"/>
                      <a:pt x="4259" y="716"/>
                    </a:cubicBezTo>
                    <a:cubicBezTo>
                      <a:pt x="4096" y="581"/>
                      <a:pt x="3961" y="445"/>
                      <a:pt x="3771" y="364"/>
                    </a:cubicBezTo>
                    <a:cubicBezTo>
                      <a:pt x="3581" y="255"/>
                      <a:pt x="3337" y="147"/>
                      <a:pt x="3120" y="93"/>
                    </a:cubicBezTo>
                    <a:cubicBezTo>
                      <a:pt x="2937" y="31"/>
                      <a:pt x="2723" y="1"/>
                      <a:pt x="25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1"/>
              <p:cNvSpPr/>
              <p:nvPr/>
            </p:nvSpPr>
            <p:spPr>
              <a:xfrm>
                <a:off x="7163525" y="3191000"/>
                <a:ext cx="46125" cy="56325"/>
              </a:xfrm>
              <a:custGeom>
                <a:avLst/>
                <a:gdLst/>
                <a:ahLst/>
                <a:cxnLst/>
                <a:rect l="l" t="t" r="r" b="b"/>
                <a:pathLst>
                  <a:path w="1845" h="2253" extrusionOk="0">
                    <a:moveTo>
                      <a:pt x="1612" y="1"/>
                    </a:moveTo>
                    <a:cubicBezTo>
                      <a:pt x="1584" y="1"/>
                      <a:pt x="1558" y="9"/>
                      <a:pt x="1546" y="32"/>
                    </a:cubicBezTo>
                    <a:cubicBezTo>
                      <a:pt x="1519" y="59"/>
                      <a:pt x="1519" y="113"/>
                      <a:pt x="1519" y="141"/>
                    </a:cubicBezTo>
                    <a:cubicBezTo>
                      <a:pt x="1546" y="249"/>
                      <a:pt x="1546" y="249"/>
                      <a:pt x="1546" y="385"/>
                    </a:cubicBezTo>
                    <a:lnTo>
                      <a:pt x="1546" y="683"/>
                    </a:lnTo>
                    <a:cubicBezTo>
                      <a:pt x="1546" y="819"/>
                      <a:pt x="1573" y="846"/>
                      <a:pt x="1546" y="981"/>
                    </a:cubicBezTo>
                    <a:cubicBezTo>
                      <a:pt x="1519" y="1117"/>
                      <a:pt x="1492" y="1117"/>
                      <a:pt x="1411" y="1253"/>
                    </a:cubicBezTo>
                    <a:cubicBezTo>
                      <a:pt x="1356" y="1388"/>
                      <a:pt x="1383" y="1388"/>
                      <a:pt x="1302" y="1524"/>
                    </a:cubicBezTo>
                    <a:cubicBezTo>
                      <a:pt x="1248" y="1659"/>
                      <a:pt x="1221" y="1632"/>
                      <a:pt x="1112" y="1741"/>
                    </a:cubicBezTo>
                    <a:cubicBezTo>
                      <a:pt x="1004" y="1822"/>
                      <a:pt x="1031" y="1876"/>
                      <a:pt x="895" y="1931"/>
                    </a:cubicBezTo>
                    <a:cubicBezTo>
                      <a:pt x="760" y="2012"/>
                      <a:pt x="760" y="2012"/>
                      <a:pt x="570" y="2012"/>
                    </a:cubicBezTo>
                    <a:cubicBezTo>
                      <a:pt x="534" y="2021"/>
                      <a:pt x="506" y="2024"/>
                      <a:pt x="483" y="2024"/>
                    </a:cubicBezTo>
                    <a:cubicBezTo>
                      <a:pt x="437" y="2024"/>
                      <a:pt x="407" y="2012"/>
                      <a:pt x="353" y="2012"/>
                    </a:cubicBezTo>
                    <a:lnTo>
                      <a:pt x="217" y="2012"/>
                    </a:lnTo>
                    <a:cubicBezTo>
                      <a:pt x="163" y="2012"/>
                      <a:pt x="82" y="2012"/>
                      <a:pt x="27" y="2066"/>
                    </a:cubicBezTo>
                    <a:cubicBezTo>
                      <a:pt x="0" y="2093"/>
                      <a:pt x="0" y="2148"/>
                      <a:pt x="27" y="2175"/>
                    </a:cubicBezTo>
                    <a:cubicBezTo>
                      <a:pt x="82" y="2202"/>
                      <a:pt x="136" y="2202"/>
                      <a:pt x="271" y="2229"/>
                    </a:cubicBezTo>
                    <a:cubicBezTo>
                      <a:pt x="330" y="2246"/>
                      <a:pt x="371" y="2252"/>
                      <a:pt x="404" y="2252"/>
                    </a:cubicBezTo>
                    <a:cubicBezTo>
                      <a:pt x="477" y="2252"/>
                      <a:pt x="512" y="2221"/>
                      <a:pt x="624" y="2202"/>
                    </a:cubicBezTo>
                    <a:cubicBezTo>
                      <a:pt x="814" y="2175"/>
                      <a:pt x="814" y="2175"/>
                      <a:pt x="977" y="2093"/>
                    </a:cubicBezTo>
                    <a:cubicBezTo>
                      <a:pt x="1112" y="2039"/>
                      <a:pt x="1112" y="1985"/>
                      <a:pt x="1248" y="1904"/>
                    </a:cubicBezTo>
                    <a:cubicBezTo>
                      <a:pt x="1383" y="1795"/>
                      <a:pt x="1411" y="1795"/>
                      <a:pt x="1519" y="1659"/>
                    </a:cubicBezTo>
                    <a:cubicBezTo>
                      <a:pt x="1628" y="1524"/>
                      <a:pt x="1628" y="1524"/>
                      <a:pt x="1682" y="1361"/>
                    </a:cubicBezTo>
                    <a:cubicBezTo>
                      <a:pt x="1763" y="1198"/>
                      <a:pt x="1763" y="1198"/>
                      <a:pt x="1790" y="1008"/>
                    </a:cubicBezTo>
                    <a:cubicBezTo>
                      <a:pt x="1817" y="846"/>
                      <a:pt x="1817" y="846"/>
                      <a:pt x="1817" y="683"/>
                    </a:cubicBezTo>
                    <a:cubicBezTo>
                      <a:pt x="1845" y="575"/>
                      <a:pt x="1817" y="439"/>
                      <a:pt x="1817" y="439"/>
                    </a:cubicBezTo>
                    <a:cubicBezTo>
                      <a:pt x="1790" y="303"/>
                      <a:pt x="1817" y="141"/>
                      <a:pt x="1709" y="32"/>
                    </a:cubicBezTo>
                    <a:cubicBezTo>
                      <a:pt x="1693" y="16"/>
                      <a:pt x="1650" y="1"/>
                      <a:pt x="1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1"/>
              <p:cNvSpPr/>
              <p:nvPr/>
            </p:nvSpPr>
            <p:spPr>
              <a:xfrm>
                <a:off x="7102475" y="2873075"/>
                <a:ext cx="56325" cy="144050"/>
              </a:xfrm>
              <a:custGeom>
                <a:avLst/>
                <a:gdLst/>
                <a:ahLst/>
                <a:cxnLst/>
                <a:rect l="l" t="t" r="r" b="b"/>
                <a:pathLst>
                  <a:path w="2253" h="5762" extrusionOk="0">
                    <a:moveTo>
                      <a:pt x="1683" y="1"/>
                    </a:moveTo>
                    <a:cubicBezTo>
                      <a:pt x="1493" y="1"/>
                      <a:pt x="1384" y="1"/>
                      <a:pt x="1276" y="28"/>
                    </a:cubicBezTo>
                    <a:cubicBezTo>
                      <a:pt x="1167" y="82"/>
                      <a:pt x="1086" y="109"/>
                      <a:pt x="869" y="191"/>
                    </a:cubicBezTo>
                    <a:cubicBezTo>
                      <a:pt x="679" y="299"/>
                      <a:pt x="598" y="381"/>
                      <a:pt x="543" y="435"/>
                    </a:cubicBezTo>
                    <a:cubicBezTo>
                      <a:pt x="462" y="516"/>
                      <a:pt x="408" y="570"/>
                      <a:pt x="299" y="733"/>
                    </a:cubicBezTo>
                    <a:cubicBezTo>
                      <a:pt x="191" y="923"/>
                      <a:pt x="164" y="1004"/>
                      <a:pt x="137" y="1113"/>
                    </a:cubicBezTo>
                    <a:cubicBezTo>
                      <a:pt x="82" y="1194"/>
                      <a:pt x="55" y="1276"/>
                      <a:pt x="28" y="1493"/>
                    </a:cubicBezTo>
                    <a:cubicBezTo>
                      <a:pt x="1" y="1683"/>
                      <a:pt x="1" y="1791"/>
                      <a:pt x="1" y="1900"/>
                    </a:cubicBezTo>
                    <a:cubicBezTo>
                      <a:pt x="1" y="2008"/>
                      <a:pt x="1" y="2089"/>
                      <a:pt x="28" y="2306"/>
                    </a:cubicBezTo>
                    <a:cubicBezTo>
                      <a:pt x="55" y="2469"/>
                      <a:pt x="55" y="2578"/>
                      <a:pt x="82" y="2686"/>
                    </a:cubicBezTo>
                    <a:cubicBezTo>
                      <a:pt x="82" y="2767"/>
                      <a:pt x="137" y="2876"/>
                      <a:pt x="191" y="3039"/>
                    </a:cubicBezTo>
                    <a:cubicBezTo>
                      <a:pt x="326" y="3418"/>
                      <a:pt x="326" y="3418"/>
                      <a:pt x="489" y="3771"/>
                    </a:cubicBezTo>
                    <a:cubicBezTo>
                      <a:pt x="679" y="4097"/>
                      <a:pt x="679" y="4097"/>
                      <a:pt x="869" y="4449"/>
                    </a:cubicBezTo>
                    <a:cubicBezTo>
                      <a:pt x="1005" y="4639"/>
                      <a:pt x="1140" y="4856"/>
                      <a:pt x="1167" y="4883"/>
                    </a:cubicBezTo>
                    <a:cubicBezTo>
                      <a:pt x="1357" y="5154"/>
                      <a:pt x="1520" y="5453"/>
                      <a:pt x="1764" y="5670"/>
                    </a:cubicBezTo>
                    <a:cubicBezTo>
                      <a:pt x="1793" y="5727"/>
                      <a:pt x="1844" y="5762"/>
                      <a:pt x="1882" y="5762"/>
                    </a:cubicBezTo>
                    <a:cubicBezTo>
                      <a:pt x="1916" y="5762"/>
                      <a:pt x="1940" y="5734"/>
                      <a:pt x="1927" y="5670"/>
                    </a:cubicBezTo>
                    <a:lnTo>
                      <a:pt x="1818" y="5453"/>
                    </a:lnTo>
                    <a:cubicBezTo>
                      <a:pt x="1683" y="5263"/>
                      <a:pt x="1656" y="5236"/>
                      <a:pt x="1493" y="4965"/>
                    </a:cubicBezTo>
                    <a:cubicBezTo>
                      <a:pt x="1276" y="4612"/>
                      <a:pt x="1276" y="4612"/>
                      <a:pt x="1086" y="4314"/>
                    </a:cubicBezTo>
                    <a:cubicBezTo>
                      <a:pt x="896" y="3961"/>
                      <a:pt x="869" y="4015"/>
                      <a:pt x="706" y="3663"/>
                    </a:cubicBezTo>
                    <a:cubicBezTo>
                      <a:pt x="571" y="3337"/>
                      <a:pt x="598" y="3283"/>
                      <a:pt x="462" y="2957"/>
                    </a:cubicBezTo>
                    <a:cubicBezTo>
                      <a:pt x="354" y="2578"/>
                      <a:pt x="326" y="2605"/>
                      <a:pt x="272" y="2252"/>
                    </a:cubicBezTo>
                    <a:cubicBezTo>
                      <a:pt x="218" y="2035"/>
                      <a:pt x="218" y="1981"/>
                      <a:pt x="218" y="1872"/>
                    </a:cubicBezTo>
                    <a:cubicBezTo>
                      <a:pt x="218" y="1791"/>
                      <a:pt x="218" y="1683"/>
                      <a:pt x="272" y="1520"/>
                    </a:cubicBezTo>
                    <a:cubicBezTo>
                      <a:pt x="299" y="1357"/>
                      <a:pt x="299" y="1303"/>
                      <a:pt x="326" y="1194"/>
                    </a:cubicBezTo>
                    <a:cubicBezTo>
                      <a:pt x="354" y="1086"/>
                      <a:pt x="354" y="1004"/>
                      <a:pt x="462" y="842"/>
                    </a:cubicBezTo>
                    <a:cubicBezTo>
                      <a:pt x="543" y="706"/>
                      <a:pt x="598" y="652"/>
                      <a:pt x="679" y="570"/>
                    </a:cubicBezTo>
                    <a:cubicBezTo>
                      <a:pt x="733" y="516"/>
                      <a:pt x="815" y="462"/>
                      <a:pt x="950" y="381"/>
                    </a:cubicBezTo>
                    <a:cubicBezTo>
                      <a:pt x="1086" y="299"/>
                      <a:pt x="1140" y="272"/>
                      <a:pt x="1222" y="272"/>
                    </a:cubicBezTo>
                    <a:cubicBezTo>
                      <a:pt x="1276" y="245"/>
                      <a:pt x="1357" y="245"/>
                      <a:pt x="1411" y="245"/>
                    </a:cubicBezTo>
                    <a:cubicBezTo>
                      <a:pt x="1547" y="245"/>
                      <a:pt x="1683" y="245"/>
                      <a:pt x="1791" y="272"/>
                    </a:cubicBezTo>
                    <a:cubicBezTo>
                      <a:pt x="1818" y="299"/>
                      <a:pt x="1927" y="299"/>
                      <a:pt x="1981" y="326"/>
                    </a:cubicBezTo>
                    <a:cubicBezTo>
                      <a:pt x="2041" y="366"/>
                      <a:pt x="2086" y="391"/>
                      <a:pt x="2137" y="391"/>
                    </a:cubicBezTo>
                    <a:cubicBezTo>
                      <a:pt x="2156" y="391"/>
                      <a:pt x="2176" y="388"/>
                      <a:pt x="2198" y="381"/>
                    </a:cubicBezTo>
                    <a:cubicBezTo>
                      <a:pt x="2252" y="381"/>
                      <a:pt x="2252" y="299"/>
                      <a:pt x="2198" y="245"/>
                    </a:cubicBezTo>
                    <a:cubicBezTo>
                      <a:pt x="2117" y="164"/>
                      <a:pt x="2062" y="136"/>
                      <a:pt x="1981" y="109"/>
                    </a:cubicBezTo>
                    <a:cubicBezTo>
                      <a:pt x="1927" y="55"/>
                      <a:pt x="1818" y="28"/>
                      <a:pt x="1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1"/>
              <p:cNvSpPr/>
              <p:nvPr/>
            </p:nvSpPr>
            <p:spPr>
              <a:xfrm>
                <a:off x="7234725" y="3376900"/>
                <a:ext cx="7475" cy="120300"/>
              </a:xfrm>
              <a:custGeom>
                <a:avLst/>
                <a:gdLst/>
                <a:ahLst/>
                <a:cxnLst/>
                <a:rect l="l" t="t" r="r" b="b"/>
                <a:pathLst>
                  <a:path w="299" h="4812" extrusionOk="0">
                    <a:moveTo>
                      <a:pt x="136" y="1"/>
                    </a:moveTo>
                    <a:cubicBezTo>
                      <a:pt x="82" y="1"/>
                      <a:pt x="54" y="28"/>
                      <a:pt x="27" y="55"/>
                    </a:cubicBezTo>
                    <a:lnTo>
                      <a:pt x="27" y="408"/>
                    </a:lnTo>
                    <a:cubicBezTo>
                      <a:pt x="27" y="625"/>
                      <a:pt x="54" y="625"/>
                      <a:pt x="54" y="869"/>
                    </a:cubicBezTo>
                    <a:lnTo>
                      <a:pt x="54" y="1357"/>
                    </a:lnTo>
                    <a:lnTo>
                      <a:pt x="54" y="1818"/>
                    </a:lnTo>
                    <a:cubicBezTo>
                      <a:pt x="54" y="2062"/>
                      <a:pt x="27" y="2062"/>
                      <a:pt x="27" y="2306"/>
                    </a:cubicBezTo>
                    <a:lnTo>
                      <a:pt x="27" y="2767"/>
                    </a:lnTo>
                    <a:lnTo>
                      <a:pt x="27" y="3256"/>
                    </a:lnTo>
                    <a:lnTo>
                      <a:pt x="27" y="3717"/>
                    </a:lnTo>
                    <a:lnTo>
                      <a:pt x="27" y="4069"/>
                    </a:lnTo>
                    <a:cubicBezTo>
                      <a:pt x="27" y="4259"/>
                      <a:pt x="0" y="4503"/>
                      <a:pt x="54" y="4693"/>
                    </a:cubicBezTo>
                    <a:cubicBezTo>
                      <a:pt x="72" y="4747"/>
                      <a:pt x="113" y="4812"/>
                      <a:pt x="170" y="4812"/>
                    </a:cubicBezTo>
                    <a:cubicBezTo>
                      <a:pt x="200" y="4812"/>
                      <a:pt x="234" y="4794"/>
                      <a:pt x="271" y="4747"/>
                    </a:cubicBezTo>
                    <a:cubicBezTo>
                      <a:pt x="271" y="4693"/>
                      <a:pt x="298" y="4666"/>
                      <a:pt x="298" y="4612"/>
                    </a:cubicBezTo>
                    <a:lnTo>
                      <a:pt x="298" y="4205"/>
                    </a:lnTo>
                    <a:lnTo>
                      <a:pt x="298" y="3717"/>
                    </a:lnTo>
                    <a:cubicBezTo>
                      <a:pt x="298" y="3473"/>
                      <a:pt x="271" y="3473"/>
                      <a:pt x="271" y="3256"/>
                    </a:cubicBezTo>
                    <a:cubicBezTo>
                      <a:pt x="271" y="3012"/>
                      <a:pt x="298" y="3012"/>
                      <a:pt x="298" y="2767"/>
                    </a:cubicBezTo>
                    <a:cubicBezTo>
                      <a:pt x="298" y="2523"/>
                      <a:pt x="271" y="2523"/>
                      <a:pt x="271" y="2306"/>
                    </a:cubicBezTo>
                    <a:cubicBezTo>
                      <a:pt x="271" y="2062"/>
                      <a:pt x="298" y="2062"/>
                      <a:pt x="298" y="1818"/>
                    </a:cubicBezTo>
                    <a:cubicBezTo>
                      <a:pt x="298" y="1574"/>
                      <a:pt x="271" y="1574"/>
                      <a:pt x="271" y="1357"/>
                    </a:cubicBezTo>
                    <a:lnTo>
                      <a:pt x="271" y="869"/>
                    </a:lnTo>
                    <a:cubicBezTo>
                      <a:pt x="271" y="706"/>
                      <a:pt x="298" y="625"/>
                      <a:pt x="298" y="543"/>
                    </a:cubicBezTo>
                    <a:cubicBezTo>
                      <a:pt x="271" y="435"/>
                      <a:pt x="271" y="353"/>
                      <a:pt x="271" y="272"/>
                    </a:cubicBezTo>
                    <a:cubicBezTo>
                      <a:pt x="217" y="164"/>
                      <a:pt x="217" y="28"/>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1"/>
              <p:cNvSpPr/>
              <p:nvPr/>
            </p:nvSpPr>
            <p:spPr>
              <a:xfrm>
                <a:off x="7078075" y="2180750"/>
                <a:ext cx="151250" cy="661425"/>
              </a:xfrm>
              <a:custGeom>
                <a:avLst/>
                <a:gdLst/>
                <a:ahLst/>
                <a:cxnLst/>
                <a:rect l="l" t="t" r="r" b="b"/>
                <a:pathLst>
                  <a:path w="6050" h="26457" extrusionOk="0">
                    <a:moveTo>
                      <a:pt x="3011" y="19177"/>
                    </a:moveTo>
                    <a:cubicBezTo>
                      <a:pt x="3038" y="19231"/>
                      <a:pt x="3066" y="19285"/>
                      <a:pt x="3093" y="19313"/>
                    </a:cubicBezTo>
                    <a:cubicBezTo>
                      <a:pt x="3364" y="19692"/>
                      <a:pt x="3527" y="19991"/>
                      <a:pt x="3744" y="20289"/>
                    </a:cubicBezTo>
                    <a:cubicBezTo>
                      <a:pt x="3906" y="20615"/>
                      <a:pt x="4123" y="20913"/>
                      <a:pt x="4286" y="21320"/>
                    </a:cubicBezTo>
                    <a:cubicBezTo>
                      <a:pt x="4449" y="21727"/>
                      <a:pt x="4666" y="22215"/>
                      <a:pt x="4720" y="22920"/>
                    </a:cubicBezTo>
                    <a:cubicBezTo>
                      <a:pt x="4801" y="23598"/>
                      <a:pt x="4693" y="24086"/>
                      <a:pt x="4530" y="24493"/>
                    </a:cubicBezTo>
                    <a:cubicBezTo>
                      <a:pt x="4449" y="24710"/>
                      <a:pt x="4340" y="24846"/>
                      <a:pt x="4259" y="24981"/>
                    </a:cubicBezTo>
                    <a:cubicBezTo>
                      <a:pt x="4150" y="25117"/>
                      <a:pt x="4015" y="25253"/>
                      <a:pt x="3906" y="25361"/>
                    </a:cubicBezTo>
                    <a:lnTo>
                      <a:pt x="3500" y="25660"/>
                    </a:lnTo>
                    <a:cubicBezTo>
                      <a:pt x="3364" y="25768"/>
                      <a:pt x="3174" y="25822"/>
                      <a:pt x="2984" y="25849"/>
                    </a:cubicBezTo>
                    <a:cubicBezTo>
                      <a:pt x="2861" y="25887"/>
                      <a:pt x="2715" y="25912"/>
                      <a:pt x="2557" y="25912"/>
                    </a:cubicBezTo>
                    <a:cubicBezTo>
                      <a:pt x="2260" y="25912"/>
                      <a:pt x="1919" y="25826"/>
                      <a:pt x="1601" y="25578"/>
                    </a:cubicBezTo>
                    <a:cubicBezTo>
                      <a:pt x="1357" y="25388"/>
                      <a:pt x="1194" y="25144"/>
                      <a:pt x="1085" y="24954"/>
                    </a:cubicBezTo>
                    <a:cubicBezTo>
                      <a:pt x="1004" y="24710"/>
                      <a:pt x="923" y="24493"/>
                      <a:pt x="896" y="24303"/>
                    </a:cubicBezTo>
                    <a:cubicBezTo>
                      <a:pt x="814" y="23897"/>
                      <a:pt x="814" y="23598"/>
                      <a:pt x="896" y="23246"/>
                    </a:cubicBezTo>
                    <a:cubicBezTo>
                      <a:pt x="1031" y="22595"/>
                      <a:pt x="1302" y="21998"/>
                      <a:pt x="2089" y="20777"/>
                    </a:cubicBezTo>
                    <a:cubicBezTo>
                      <a:pt x="2469" y="20099"/>
                      <a:pt x="2767" y="19584"/>
                      <a:pt x="3011" y="19177"/>
                    </a:cubicBezTo>
                    <a:close/>
                    <a:moveTo>
                      <a:pt x="5344" y="0"/>
                    </a:moveTo>
                    <a:cubicBezTo>
                      <a:pt x="5127" y="0"/>
                      <a:pt x="4937" y="109"/>
                      <a:pt x="4829" y="217"/>
                    </a:cubicBezTo>
                    <a:cubicBezTo>
                      <a:pt x="4720" y="380"/>
                      <a:pt x="4693" y="570"/>
                      <a:pt x="4720" y="706"/>
                    </a:cubicBezTo>
                    <a:cubicBezTo>
                      <a:pt x="4774" y="760"/>
                      <a:pt x="4801" y="841"/>
                      <a:pt x="4856" y="868"/>
                    </a:cubicBezTo>
                    <a:cubicBezTo>
                      <a:pt x="4937" y="896"/>
                      <a:pt x="4964" y="896"/>
                      <a:pt x="5046" y="896"/>
                    </a:cubicBezTo>
                    <a:cubicBezTo>
                      <a:pt x="5127" y="896"/>
                      <a:pt x="5208" y="841"/>
                      <a:pt x="5208" y="814"/>
                    </a:cubicBezTo>
                    <a:cubicBezTo>
                      <a:pt x="5208" y="760"/>
                      <a:pt x="5208" y="733"/>
                      <a:pt x="5181" y="733"/>
                    </a:cubicBezTo>
                    <a:cubicBezTo>
                      <a:pt x="5127" y="733"/>
                      <a:pt x="5127" y="733"/>
                      <a:pt x="5100" y="706"/>
                    </a:cubicBezTo>
                    <a:cubicBezTo>
                      <a:pt x="5073" y="706"/>
                      <a:pt x="5046" y="679"/>
                      <a:pt x="5046" y="651"/>
                    </a:cubicBezTo>
                    <a:cubicBezTo>
                      <a:pt x="5046" y="651"/>
                      <a:pt x="5046" y="597"/>
                      <a:pt x="5073" y="543"/>
                    </a:cubicBezTo>
                    <a:cubicBezTo>
                      <a:pt x="5073" y="462"/>
                      <a:pt x="5127" y="434"/>
                      <a:pt x="5208" y="407"/>
                    </a:cubicBezTo>
                    <a:cubicBezTo>
                      <a:pt x="5235" y="394"/>
                      <a:pt x="5269" y="387"/>
                      <a:pt x="5303" y="387"/>
                    </a:cubicBezTo>
                    <a:cubicBezTo>
                      <a:pt x="5337" y="387"/>
                      <a:pt x="5371" y="394"/>
                      <a:pt x="5398" y="407"/>
                    </a:cubicBezTo>
                    <a:cubicBezTo>
                      <a:pt x="5452" y="407"/>
                      <a:pt x="5452" y="434"/>
                      <a:pt x="5480" y="434"/>
                    </a:cubicBezTo>
                    <a:cubicBezTo>
                      <a:pt x="5507" y="462"/>
                      <a:pt x="5507" y="462"/>
                      <a:pt x="5507" y="489"/>
                    </a:cubicBezTo>
                    <a:cubicBezTo>
                      <a:pt x="5534" y="570"/>
                      <a:pt x="5534" y="679"/>
                      <a:pt x="5507" y="760"/>
                    </a:cubicBezTo>
                    <a:cubicBezTo>
                      <a:pt x="5507" y="841"/>
                      <a:pt x="5507" y="896"/>
                      <a:pt x="5480" y="977"/>
                    </a:cubicBezTo>
                    <a:lnTo>
                      <a:pt x="5480" y="1221"/>
                    </a:lnTo>
                    <a:lnTo>
                      <a:pt x="5480" y="1709"/>
                    </a:lnTo>
                    <a:lnTo>
                      <a:pt x="5480" y="3038"/>
                    </a:lnTo>
                    <a:lnTo>
                      <a:pt x="5480" y="4530"/>
                    </a:lnTo>
                    <a:lnTo>
                      <a:pt x="5480" y="5290"/>
                    </a:lnTo>
                    <a:cubicBezTo>
                      <a:pt x="5480" y="5290"/>
                      <a:pt x="5467" y="5265"/>
                      <a:pt x="5459" y="5265"/>
                    </a:cubicBezTo>
                    <a:cubicBezTo>
                      <a:pt x="5455" y="5265"/>
                      <a:pt x="5452" y="5272"/>
                      <a:pt x="5452" y="5290"/>
                    </a:cubicBezTo>
                    <a:lnTo>
                      <a:pt x="5181" y="5290"/>
                    </a:lnTo>
                    <a:cubicBezTo>
                      <a:pt x="5100" y="5290"/>
                      <a:pt x="5073" y="5290"/>
                      <a:pt x="4991" y="5317"/>
                    </a:cubicBezTo>
                    <a:cubicBezTo>
                      <a:pt x="4910" y="5317"/>
                      <a:pt x="4774" y="5344"/>
                      <a:pt x="4639" y="5371"/>
                    </a:cubicBezTo>
                    <a:cubicBezTo>
                      <a:pt x="4503" y="5425"/>
                      <a:pt x="4395" y="5452"/>
                      <a:pt x="4259" y="5479"/>
                    </a:cubicBezTo>
                    <a:cubicBezTo>
                      <a:pt x="4042" y="5561"/>
                      <a:pt x="3879" y="5615"/>
                      <a:pt x="3635" y="5724"/>
                    </a:cubicBezTo>
                    <a:cubicBezTo>
                      <a:pt x="3689" y="5642"/>
                      <a:pt x="3716" y="5588"/>
                      <a:pt x="3771" y="5479"/>
                    </a:cubicBezTo>
                    <a:cubicBezTo>
                      <a:pt x="3961" y="5154"/>
                      <a:pt x="4015" y="5181"/>
                      <a:pt x="4150" y="4828"/>
                    </a:cubicBezTo>
                    <a:cubicBezTo>
                      <a:pt x="4259" y="4503"/>
                      <a:pt x="4178" y="4476"/>
                      <a:pt x="4286" y="4123"/>
                    </a:cubicBezTo>
                    <a:cubicBezTo>
                      <a:pt x="4313" y="3961"/>
                      <a:pt x="4367" y="3852"/>
                      <a:pt x="4367" y="3744"/>
                    </a:cubicBezTo>
                    <a:cubicBezTo>
                      <a:pt x="4395" y="3662"/>
                      <a:pt x="4395" y="3581"/>
                      <a:pt x="4422" y="3391"/>
                    </a:cubicBezTo>
                    <a:cubicBezTo>
                      <a:pt x="4422" y="3174"/>
                      <a:pt x="4395" y="3065"/>
                      <a:pt x="4367" y="3011"/>
                    </a:cubicBezTo>
                    <a:cubicBezTo>
                      <a:pt x="4313" y="2903"/>
                      <a:pt x="4286" y="2794"/>
                      <a:pt x="4232" y="2631"/>
                    </a:cubicBezTo>
                    <a:cubicBezTo>
                      <a:pt x="4150" y="2469"/>
                      <a:pt x="4096" y="2360"/>
                      <a:pt x="4015" y="2306"/>
                    </a:cubicBezTo>
                    <a:cubicBezTo>
                      <a:pt x="3961" y="2225"/>
                      <a:pt x="3879" y="2116"/>
                      <a:pt x="3716" y="2035"/>
                    </a:cubicBezTo>
                    <a:cubicBezTo>
                      <a:pt x="3581" y="1953"/>
                      <a:pt x="3472" y="1926"/>
                      <a:pt x="3364" y="1899"/>
                    </a:cubicBezTo>
                    <a:cubicBezTo>
                      <a:pt x="3323" y="1872"/>
                      <a:pt x="3283" y="1858"/>
                      <a:pt x="3235" y="1858"/>
                    </a:cubicBezTo>
                    <a:cubicBezTo>
                      <a:pt x="3188" y="1858"/>
                      <a:pt x="3133" y="1872"/>
                      <a:pt x="3066" y="1899"/>
                    </a:cubicBezTo>
                    <a:cubicBezTo>
                      <a:pt x="2957" y="1926"/>
                      <a:pt x="2903" y="1953"/>
                      <a:pt x="2794" y="2062"/>
                    </a:cubicBezTo>
                    <a:cubicBezTo>
                      <a:pt x="2767" y="2089"/>
                      <a:pt x="2740" y="2116"/>
                      <a:pt x="2686" y="2197"/>
                    </a:cubicBezTo>
                    <a:cubicBezTo>
                      <a:pt x="2659" y="2252"/>
                      <a:pt x="2659" y="2333"/>
                      <a:pt x="2659" y="2360"/>
                    </a:cubicBezTo>
                    <a:cubicBezTo>
                      <a:pt x="2659" y="2496"/>
                      <a:pt x="2767" y="2604"/>
                      <a:pt x="2876" y="2659"/>
                    </a:cubicBezTo>
                    <a:cubicBezTo>
                      <a:pt x="2903" y="2686"/>
                      <a:pt x="2937" y="2699"/>
                      <a:pt x="2967" y="2699"/>
                    </a:cubicBezTo>
                    <a:cubicBezTo>
                      <a:pt x="2998" y="2699"/>
                      <a:pt x="3025" y="2686"/>
                      <a:pt x="3038" y="2659"/>
                    </a:cubicBezTo>
                    <a:cubicBezTo>
                      <a:pt x="3066" y="2631"/>
                      <a:pt x="3093" y="2604"/>
                      <a:pt x="3066" y="2523"/>
                    </a:cubicBezTo>
                    <a:cubicBezTo>
                      <a:pt x="3066" y="2496"/>
                      <a:pt x="3038" y="2496"/>
                      <a:pt x="3038" y="2469"/>
                    </a:cubicBezTo>
                    <a:lnTo>
                      <a:pt x="3038" y="2442"/>
                    </a:lnTo>
                    <a:cubicBezTo>
                      <a:pt x="3038" y="2414"/>
                      <a:pt x="3066" y="2414"/>
                      <a:pt x="3066" y="2360"/>
                    </a:cubicBezTo>
                    <a:lnTo>
                      <a:pt x="3093" y="2360"/>
                    </a:lnTo>
                    <a:cubicBezTo>
                      <a:pt x="3093" y="2360"/>
                      <a:pt x="3147" y="2333"/>
                      <a:pt x="3201" y="2333"/>
                    </a:cubicBezTo>
                    <a:cubicBezTo>
                      <a:pt x="3215" y="2333"/>
                      <a:pt x="3242" y="2326"/>
                      <a:pt x="3279" y="2326"/>
                    </a:cubicBezTo>
                    <a:cubicBezTo>
                      <a:pt x="3316" y="2326"/>
                      <a:pt x="3364" y="2333"/>
                      <a:pt x="3418" y="2360"/>
                    </a:cubicBezTo>
                    <a:cubicBezTo>
                      <a:pt x="3500" y="2442"/>
                      <a:pt x="3581" y="2496"/>
                      <a:pt x="3608" y="2550"/>
                    </a:cubicBezTo>
                    <a:cubicBezTo>
                      <a:pt x="3635" y="2604"/>
                      <a:pt x="3689" y="2631"/>
                      <a:pt x="3744" y="2767"/>
                    </a:cubicBezTo>
                    <a:cubicBezTo>
                      <a:pt x="3771" y="2903"/>
                      <a:pt x="3825" y="2984"/>
                      <a:pt x="3825" y="3038"/>
                    </a:cubicBezTo>
                    <a:cubicBezTo>
                      <a:pt x="3825" y="3120"/>
                      <a:pt x="3852" y="3174"/>
                      <a:pt x="3852" y="3364"/>
                    </a:cubicBezTo>
                    <a:cubicBezTo>
                      <a:pt x="3852" y="3527"/>
                      <a:pt x="3825" y="3581"/>
                      <a:pt x="3771" y="3689"/>
                    </a:cubicBezTo>
                    <a:cubicBezTo>
                      <a:pt x="3744" y="3771"/>
                      <a:pt x="3716" y="3852"/>
                      <a:pt x="3716" y="3988"/>
                    </a:cubicBezTo>
                    <a:cubicBezTo>
                      <a:pt x="3635" y="4313"/>
                      <a:pt x="3635" y="4340"/>
                      <a:pt x="3554" y="4639"/>
                    </a:cubicBezTo>
                    <a:cubicBezTo>
                      <a:pt x="3445" y="4937"/>
                      <a:pt x="3445" y="4937"/>
                      <a:pt x="3283" y="5262"/>
                    </a:cubicBezTo>
                    <a:cubicBezTo>
                      <a:pt x="3201" y="5398"/>
                      <a:pt x="3147" y="5452"/>
                      <a:pt x="3093" y="5534"/>
                    </a:cubicBezTo>
                    <a:cubicBezTo>
                      <a:pt x="3066" y="5561"/>
                      <a:pt x="3066" y="5588"/>
                      <a:pt x="3038" y="5615"/>
                    </a:cubicBezTo>
                    <a:cubicBezTo>
                      <a:pt x="3038" y="5561"/>
                      <a:pt x="3066" y="5534"/>
                      <a:pt x="3066" y="5425"/>
                    </a:cubicBezTo>
                    <a:cubicBezTo>
                      <a:pt x="3066" y="5262"/>
                      <a:pt x="3038" y="5181"/>
                      <a:pt x="3011" y="5127"/>
                    </a:cubicBezTo>
                    <a:cubicBezTo>
                      <a:pt x="2957" y="5045"/>
                      <a:pt x="2930" y="4991"/>
                      <a:pt x="2876" y="4801"/>
                    </a:cubicBezTo>
                    <a:cubicBezTo>
                      <a:pt x="2767" y="4666"/>
                      <a:pt x="2686" y="4639"/>
                      <a:pt x="2632" y="4584"/>
                    </a:cubicBezTo>
                    <a:cubicBezTo>
                      <a:pt x="2550" y="4530"/>
                      <a:pt x="2496" y="4476"/>
                      <a:pt x="2333" y="4476"/>
                    </a:cubicBezTo>
                    <a:cubicBezTo>
                      <a:pt x="2198" y="4476"/>
                      <a:pt x="2116" y="4503"/>
                      <a:pt x="2062" y="4503"/>
                    </a:cubicBezTo>
                    <a:cubicBezTo>
                      <a:pt x="1981" y="4530"/>
                      <a:pt x="1926" y="4584"/>
                      <a:pt x="1872" y="4612"/>
                    </a:cubicBezTo>
                    <a:cubicBezTo>
                      <a:pt x="1791" y="4720"/>
                      <a:pt x="1736" y="4856"/>
                      <a:pt x="1736" y="4991"/>
                    </a:cubicBezTo>
                    <a:cubicBezTo>
                      <a:pt x="1709" y="5045"/>
                      <a:pt x="1709" y="5154"/>
                      <a:pt x="1736" y="5208"/>
                    </a:cubicBezTo>
                    <a:cubicBezTo>
                      <a:pt x="1790" y="5333"/>
                      <a:pt x="1890" y="5387"/>
                      <a:pt x="1983" y="5387"/>
                    </a:cubicBezTo>
                    <a:cubicBezTo>
                      <a:pt x="2032" y="5387"/>
                      <a:pt x="2079" y="5372"/>
                      <a:pt x="2116" y="5344"/>
                    </a:cubicBezTo>
                    <a:cubicBezTo>
                      <a:pt x="2143" y="5317"/>
                      <a:pt x="2198" y="5290"/>
                      <a:pt x="2198" y="5262"/>
                    </a:cubicBezTo>
                    <a:cubicBezTo>
                      <a:pt x="2198" y="5208"/>
                      <a:pt x="2143" y="5208"/>
                      <a:pt x="2116" y="5181"/>
                    </a:cubicBezTo>
                    <a:cubicBezTo>
                      <a:pt x="2089" y="5181"/>
                      <a:pt x="2062" y="5154"/>
                      <a:pt x="2062" y="5154"/>
                    </a:cubicBezTo>
                    <a:lnTo>
                      <a:pt x="2008" y="5154"/>
                    </a:lnTo>
                    <a:cubicBezTo>
                      <a:pt x="1981" y="5127"/>
                      <a:pt x="1981" y="5073"/>
                      <a:pt x="1981" y="5045"/>
                    </a:cubicBezTo>
                    <a:cubicBezTo>
                      <a:pt x="2008" y="4991"/>
                      <a:pt x="2008" y="4991"/>
                      <a:pt x="2062" y="4937"/>
                    </a:cubicBezTo>
                    <a:cubicBezTo>
                      <a:pt x="2089" y="4937"/>
                      <a:pt x="2116" y="4910"/>
                      <a:pt x="2198" y="4910"/>
                    </a:cubicBezTo>
                    <a:cubicBezTo>
                      <a:pt x="2252" y="4910"/>
                      <a:pt x="2333" y="4937"/>
                      <a:pt x="2360" y="4937"/>
                    </a:cubicBezTo>
                    <a:cubicBezTo>
                      <a:pt x="2387" y="4991"/>
                      <a:pt x="2469" y="4991"/>
                      <a:pt x="2496" y="5073"/>
                    </a:cubicBezTo>
                    <a:cubicBezTo>
                      <a:pt x="2550" y="5154"/>
                      <a:pt x="2550" y="5208"/>
                      <a:pt x="2550" y="5290"/>
                    </a:cubicBezTo>
                    <a:lnTo>
                      <a:pt x="2550" y="5479"/>
                    </a:lnTo>
                    <a:lnTo>
                      <a:pt x="2550" y="5615"/>
                    </a:lnTo>
                    <a:cubicBezTo>
                      <a:pt x="2523" y="5724"/>
                      <a:pt x="2523" y="5724"/>
                      <a:pt x="2469" y="5859"/>
                    </a:cubicBezTo>
                    <a:lnTo>
                      <a:pt x="2333" y="6212"/>
                    </a:lnTo>
                    <a:cubicBezTo>
                      <a:pt x="2225" y="6375"/>
                      <a:pt x="2198" y="6347"/>
                      <a:pt x="2116" y="6510"/>
                    </a:cubicBezTo>
                    <a:cubicBezTo>
                      <a:pt x="2008" y="6673"/>
                      <a:pt x="2062" y="6673"/>
                      <a:pt x="1953" y="6836"/>
                    </a:cubicBezTo>
                    <a:cubicBezTo>
                      <a:pt x="1845" y="7026"/>
                      <a:pt x="1845" y="6971"/>
                      <a:pt x="1736" y="7161"/>
                    </a:cubicBezTo>
                    <a:cubicBezTo>
                      <a:pt x="1736" y="7188"/>
                      <a:pt x="1709" y="7188"/>
                      <a:pt x="1709" y="7188"/>
                    </a:cubicBezTo>
                    <a:cubicBezTo>
                      <a:pt x="1465" y="7487"/>
                      <a:pt x="1275" y="7731"/>
                      <a:pt x="1140" y="8002"/>
                    </a:cubicBezTo>
                    <a:cubicBezTo>
                      <a:pt x="1058" y="8110"/>
                      <a:pt x="1004" y="8192"/>
                      <a:pt x="977" y="8300"/>
                    </a:cubicBezTo>
                    <a:cubicBezTo>
                      <a:pt x="896" y="8409"/>
                      <a:pt x="868" y="8517"/>
                      <a:pt x="841" y="8572"/>
                    </a:cubicBezTo>
                    <a:cubicBezTo>
                      <a:pt x="733" y="8734"/>
                      <a:pt x="651" y="8951"/>
                      <a:pt x="597" y="9114"/>
                    </a:cubicBezTo>
                    <a:cubicBezTo>
                      <a:pt x="516" y="9277"/>
                      <a:pt x="462" y="9494"/>
                      <a:pt x="380" y="9684"/>
                    </a:cubicBezTo>
                    <a:cubicBezTo>
                      <a:pt x="326" y="9901"/>
                      <a:pt x="299" y="10091"/>
                      <a:pt x="218" y="10335"/>
                    </a:cubicBezTo>
                    <a:cubicBezTo>
                      <a:pt x="190" y="10470"/>
                      <a:pt x="190" y="10579"/>
                      <a:pt x="163" y="10714"/>
                    </a:cubicBezTo>
                    <a:cubicBezTo>
                      <a:pt x="109" y="10850"/>
                      <a:pt x="109" y="10986"/>
                      <a:pt x="109" y="11148"/>
                    </a:cubicBezTo>
                    <a:cubicBezTo>
                      <a:pt x="82" y="11447"/>
                      <a:pt x="82" y="11799"/>
                      <a:pt x="82" y="12179"/>
                    </a:cubicBezTo>
                    <a:cubicBezTo>
                      <a:pt x="109" y="12939"/>
                      <a:pt x="245" y="13481"/>
                      <a:pt x="353" y="13969"/>
                    </a:cubicBezTo>
                    <a:cubicBezTo>
                      <a:pt x="380" y="14078"/>
                      <a:pt x="435" y="14213"/>
                      <a:pt x="462" y="14295"/>
                    </a:cubicBezTo>
                    <a:lnTo>
                      <a:pt x="543" y="14620"/>
                    </a:lnTo>
                    <a:cubicBezTo>
                      <a:pt x="624" y="14810"/>
                      <a:pt x="679" y="14973"/>
                      <a:pt x="760" y="15163"/>
                    </a:cubicBezTo>
                    <a:cubicBezTo>
                      <a:pt x="896" y="15488"/>
                      <a:pt x="1031" y="15868"/>
                      <a:pt x="1221" y="16275"/>
                    </a:cubicBezTo>
                    <a:cubicBezTo>
                      <a:pt x="1438" y="16682"/>
                      <a:pt x="1709" y="17197"/>
                      <a:pt x="2089" y="17821"/>
                    </a:cubicBezTo>
                    <a:cubicBezTo>
                      <a:pt x="2170" y="18011"/>
                      <a:pt x="2279" y="18173"/>
                      <a:pt x="2387" y="18309"/>
                    </a:cubicBezTo>
                    <a:cubicBezTo>
                      <a:pt x="2116" y="18770"/>
                      <a:pt x="1791" y="19367"/>
                      <a:pt x="1275" y="20235"/>
                    </a:cubicBezTo>
                    <a:cubicBezTo>
                      <a:pt x="516" y="21537"/>
                      <a:pt x="218" y="22269"/>
                      <a:pt x="82" y="23056"/>
                    </a:cubicBezTo>
                    <a:cubicBezTo>
                      <a:pt x="1" y="23463"/>
                      <a:pt x="1" y="23869"/>
                      <a:pt x="109" y="24385"/>
                    </a:cubicBezTo>
                    <a:cubicBezTo>
                      <a:pt x="190" y="24602"/>
                      <a:pt x="245" y="24873"/>
                      <a:pt x="435" y="25198"/>
                    </a:cubicBezTo>
                    <a:cubicBezTo>
                      <a:pt x="597" y="25470"/>
                      <a:pt x="787" y="25768"/>
                      <a:pt x="1140" y="26039"/>
                    </a:cubicBezTo>
                    <a:cubicBezTo>
                      <a:pt x="1465" y="26311"/>
                      <a:pt x="1845" y="26419"/>
                      <a:pt x="2198" y="26446"/>
                    </a:cubicBezTo>
                    <a:cubicBezTo>
                      <a:pt x="2279" y="26453"/>
                      <a:pt x="2357" y="26456"/>
                      <a:pt x="2432" y="26456"/>
                    </a:cubicBezTo>
                    <a:cubicBezTo>
                      <a:pt x="2659" y="26456"/>
                      <a:pt x="2862" y="26426"/>
                      <a:pt x="3066" y="26365"/>
                    </a:cubicBezTo>
                    <a:cubicBezTo>
                      <a:pt x="3310" y="26311"/>
                      <a:pt x="3554" y="26202"/>
                      <a:pt x="3716" y="26094"/>
                    </a:cubicBezTo>
                    <a:cubicBezTo>
                      <a:pt x="3906" y="25985"/>
                      <a:pt x="4042" y="25877"/>
                      <a:pt x="4178" y="25714"/>
                    </a:cubicBezTo>
                    <a:cubicBezTo>
                      <a:pt x="4449" y="25443"/>
                      <a:pt x="4720" y="25117"/>
                      <a:pt x="4910" y="24683"/>
                    </a:cubicBezTo>
                    <a:cubicBezTo>
                      <a:pt x="5073" y="24222"/>
                      <a:pt x="5208" y="23625"/>
                      <a:pt x="5127" y="22866"/>
                    </a:cubicBezTo>
                    <a:cubicBezTo>
                      <a:pt x="5073" y="22106"/>
                      <a:pt x="4856" y="21591"/>
                      <a:pt x="4666" y="21157"/>
                    </a:cubicBezTo>
                    <a:cubicBezTo>
                      <a:pt x="4449" y="20696"/>
                      <a:pt x="4286" y="20370"/>
                      <a:pt x="4123" y="20072"/>
                    </a:cubicBezTo>
                    <a:cubicBezTo>
                      <a:pt x="3961" y="19719"/>
                      <a:pt x="3744" y="19421"/>
                      <a:pt x="3472" y="19041"/>
                    </a:cubicBezTo>
                    <a:cubicBezTo>
                      <a:pt x="3418" y="18933"/>
                      <a:pt x="3337" y="18797"/>
                      <a:pt x="3228" y="18716"/>
                    </a:cubicBezTo>
                    <a:cubicBezTo>
                      <a:pt x="3337" y="18580"/>
                      <a:pt x="3418" y="18390"/>
                      <a:pt x="3500" y="18255"/>
                    </a:cubicBezTo>
                    <a:cubicBezTo>
                      <a:pt x="3879" y="17631"/>
                      <a:pt x="4259" y="17007"/>
                      <a:pt x="4964" y="15732"/>
                    </a:cubicBezTo>
                    <a:cubicBezTo>
                      <a:pt x="5208" y="15325"/>
                      <a:pt x="5398" y="14864"/>
                      <a:pt x="5615" y="14430"/>
                    </a:cubicBezTo>
                    <a:cubicBezTo>
                      <a:pt x="5778" y="13996"/>
                      <a:pt x="5914" y="13562"/>
                      <a:pt x="5968" y="13101"/>
                    </a:cubicBezTo>
                    <a:cubicBezTo>
                      <a:pt x="6049" y="12694"/>
                      <a:pt x="6022" y="12342"/>
                      <a:pt x="5968" y="12016"/>
                    </a:cubicBezTo>
                    <a:cubicBezTo>
                      <a:pt x="5914" y="11745"/>
                      <a:pt x="5859" y="11582"/>
                      <a:pt x="5859" y="11528"/>
                    </a:cubicBezTo>
                    <a:cubicBezTo>
                      <a:pt x="5724" y="11203"/>
                      <a:pt x="5534" y="10904"/>
                      <a:pt x="5290" y="10633"/>
                    </a:cubicBezTo>
                    <a:cubicBezTo>
                      <a:pt x="5073" y="10362"/>
                      <a:pt x="4747" y="10172"/>
                      <a:pt x="4422" y="10036"/>
                    </a:cubicBezTo>
                    <a:cubicBezTo>
                      <a:pt x="4223" y="9960"/>
                      <a:pt x="4007" y="9926"/>
                      <a:pt x="3798" y="9926"/>
                    </a:cubicBezTo>
                    <a:cubicBezTo>
                      <a:pt x="3636" y="9926"/>
                      <a:pt x="3479" y="9946"/>
                      <a:pt x="3337" y="9982"/>
                    </a:cubicBezTo>
                    <a:cubicBezTo>
                      <a:pt x="3174" y="10036"/>
                      <a:pt x="2984" y="10118"/>
                      <a:pt x="2821" y="10226"/>
                    </a:cubicBezTo>
                    <a:cubicBezTo>
                      <a:pt x="2686" y="10335"/>
                      <a:pt x="2550" y="10470"/>
                      <a:pt x="2415" y="10606"/>
                    </a:cubicBezTo>
                    <a:cubicBezTo>
                      <a:pt x="2170" y="10877"/>
                      <a:pt x="2008" y="11175"/>
                      <a:pt x="1899" y="11528"/>
                    </a:cubicBezTo>
                    <a:cubicBezTo>
                      <a:pt x="1818" y="11854"/>
                      <a:pt x="1764" y="12206"/>
                      <a:pt x="1818" y="12532"/>
                    </a:cubicBezTo>
                    <a:cubicBezTo>
                      <a:pt x="1872" y="13210"/>
                      <a:pt x="2116" y="13779"/>
                      <a:pt x="2415" y="14322"/>
                    </a:cubicBezTo>
                    <a:cubicBezTo>
                      <a:pt x="2659" y="14729"/>
                      <a:pt x="2930" y="15108"/>
                      <a:pt x="3093" y="15244"/>
                    </a:cubicBezTo>
                    <a:cubicBezTo>
                      <a:pt x="3144" y="15287"/>
                      <a:pt x="3185" y="15314"/>
                      <a:pt x="3209" y="15314"/>
                    </a:cubicBezTo>
                    <a:cubicBezTo>
                      <a:pt x="3260" y="15314"/>
                      <a:pt x="3232" y="15189"/>
                      <a:pt x="3066" y="14837"/>
                    </a:cubicBezTo>
                    <a:cubicBezTo>
                      <a:pt x="2849" y="14403"/>
                      <a:pt x="2550" y="13834"/>
                      <a:pt x="2387" y="13237"/>
                    </a:cubicBezTo>
                    <a:cubicBezTo>
                      <a:pt x="2252" y="12803"/>
                      <a:pt x="2225" y="12423"/>
                      <a:pt x="2252" y="12125"/>
                    </a:cubicBezTo>
                    <a:cubicBezTo>
                      <a:pt x="2279" y="11826"/>
                      <a:pt x="2387" y="11555"/>
                      <a:pt x="2496" y="11284"/>
                    </a:cubicBezTo>
                    <a:cubicBezTo>
                      <a:pt x="2550" y="11148"/>
                      <a:pt x="2632" y="11013"/>
                      <a:pt x="2713" y="10904"/>
                    </a:cubicBezTo>
                    <a:cubicBezTo>
                      <a:pt x="2821" y="10769"/>
                      <a:pt x="2957" y="10660"/>
                      <a:pt x="3093" y="10579"/>
                    </a:cubicBezTo>
                    <a:cubicBezTo>
                      <a:pt x="3228" y="10470"/>
                      <a:pt x="3445" y="10389"/>
                      <a:pt x="3635" y="10389"/>
                    </a:cubicBezTo>
                    <a:cubicBezTo>
                      <a:pt x="3684" y="10383"/>
                      <a:pt x="3733" y="10379"/>
                      <a:pt x="3782" y="10379"/>
                    </a:cubicBezTo>
                    <a:cubicBezTo>
                      <a:pt x="3951" y="10379"/>
                      <a:pt x="4124" y="10419"/>
                      <a:pt x="4313" y="10524"/>
                    </a:cubicBezTo>
                    <a:cubicBezTo>
                      <a:pt x="4584" y="10660"/>
                      <a:pt x="4801" y="10877"/>
                      <a:pt x="4964" y="11067"/>
                    </a:cubicBezTo>
                    <a:cubicBezTo>
                      <a:pt x="5100" y="11284"/>
                      <a:pt x="5208" y="11474"/>
                      <a:pt x="5263" y="11691"/>
                    </a:cubicBezTo>
                    <a:cubicBezTo>
                      <a:pt x="5398" y="12098"/>
                      <a:pt x="5398" y="12396"/>
                      <a:pt x="5371" y="12749"/>
                    </a:cubicBezTo>
                    <a:cubicBezTo>
                      <a:pt x="5263" y="13427"/>
                      <a:pt x="5018" y="14051"/>
                      <a:pt x="4205" y="15244"/>
                    </a:cubicBezTo>
                    <a:cubicBezTo>
                      <a:pt x="3391" y="16465"/>
                      <a:pt x="2984" y="17088"/>
                      <a:pt x="2659" y="17712"/>
                    </a:cubicBezTo>
                    <a:cubicBezTo>
                      <a:pt x="2659" y="17712"/>
                      <a:pt x="2659" y="17767"/>
                      <a:pt x="2632" y="17767"/>
                    </a:cubicBezTo>
                    <a:lnTo>
                      <a:pt x="2523" y="17550"/>
                    </a:lnTo>
                    <a:cubicBezTo>
                      <a:pt x="2170" y="16953"/>
                      <a:pt x="1953" y="16437"/>
                      <a:pt x="1764" y="16031"/>
                    </a:cubicBezTo>
                    <a:cubicBezTo>
                      <a:pt x="1601" y="15624"/>
                      <a:pt x="1465" y="15271"/>
                      <a:pt x="1330" y="14946"/>
                    </a:cubicBezTo>
                    <a:cubicBezTo>
                      <a:pt x="1275" y="14783"/>
                      <a:pt x="1194" y="14593"/>
                      <a:pt x="1167" y="14430"/>
                    </a:cubicBezTo>
                    <a:cubicBezTo>
                      <a:pt x="1140" y="14322"/>
                      <a:pt x="1085" y="14268"/>
                      <a:pt x="1085" y="14159"/>
                    </a:cubicBezTo>
                    <a:cubicBezTo>
                      <a:pt x="1058" y="14051"/>
                      <a:pt x="1058" y="13969"/>
                      <a:pt x="1031" y="13861"/>
                    </a:cubicBezTo>
                    <a:cubicBezTo>
                      <a:pt x="923" y="13427"/>
                      <a:pt x="814" y="12911"/>
                      <a:pt x="814" y="12206"/>
                    </a:cubicBezTo>
                    <a:cubicBezTo>
                      <a:pt x="814" y="11854"/>
                      <a:pt x="868" y="11555"/>
                      <a:pt x="868" y="11284"/>
                    </a:cubicBezTo>
                    <a:cubicBezTo>
                      <a:pt x="896" y="11148"/>
                      <a:pt x="896" y="11013"/>
                      <a:pt x="923" y="10904"/>
                    </a:cubicBezTo>
                    <a:cubicBezTo>
                      <a:pt x="950" y="10796"/>
                      <a:pt x="950" y="10660"/>
                      <a:pt x="1004" y="10579"/>
                    </a:cubicBezTo>
                    <a:cubicBezTo>
                      <a:pt x="1031" y="10362"/>
                      <a:pt x="1085" y="10172"/>
                      <a:pt x="1167" y="9982"/>
                    </a:cubicBezTo>
                    <a:lnTo>
                      <a:pt x="1357" y="9494"/>
                    </a:lnTo>
                    <a:cubicBezTo>
                      <a:pt x="1492" y="9168"/>
                      <a:pt x="1682" y="8843"/>
                      <a:pt x="1899" y="8490"/>
                    </a:cubicBezTo>
                    <a:cubicBezTo>
                      <a:pt x="2143" y="8138"/>
                      <a:pt x="2469" y="7731"/>
                      <a:pt x="2957" y="7243"/>
                    </a:cubicBezTo>
                    <a:cubicBezTo>
                      <a:pt x="3581" y="6727"/>
                      <a:pt x="4042" y="6456"/>
                      <a:pt x="4503" y="6266"/>
                    </a:cubicBezTo>
                    <a:cubicBezTo>
                      <a:pt x="4584" y="6239"/>
                      <a:pt x="4693" y="6158"/>
                      <a:pt x="4801" y="6130"/>
                    </a:cubicBezTo>
                    <a:lnTo>
                      <a:pt x="5100" y="6022"/>
                    </a:lnTo>
                    <a:lnTo>
                      <a:pt x="5235" y="5968"/>
                    </a:lnTo>
                    <a:lnTo>
                      <a:pt x="5371" y="5913"/>
                    </a:lnTo>
                    <a:lnTo>
                      <a:pt x="5425" y="5886"/>
                    </a:lnTo>
                    <a:lnTo>
                      <a:pt x="5561" y="5859"/>
                    </a:lnTo>
                    <a:cubicBezTo>
                      <a:pt x="5669" y="5859"/>
                      <a:pt x="5751" y="5778"/>
                      <a:pt x="5805" y="5751"/>
                    </a:cubicBezTo>
                    <a:cubicBezTo>
                      <a:pt x="5859" y="5696"/>
                      <a:pt x="5886" y="5615"/>
                      <a:pt x="5886" y="5561"/>
                    </a:cubicBezTo>
                    <a:lnTo>
                      <a:pt x="5886" y="5235"/>
                    </a:lnTo>
                    <a:lnTo>
                      <a:pt x="5886" y="4828"/>
                    </a:lnTo>
                    <a:lnTo>
                      <a:pt x="5886" y="1764"/>
                    </a:lnTo>
                    <a:lnTo>
                      <a:pt x="5886" y="1302"/>
                    </a:lnTo>
                    <a:lnTo>
                      <a:pt x="5886" y="1085"/>
                    </a:lnTo>
                    <a:lnTo>
                      <a:pt x="5886" y="841"/>
                    </a:lnTo>
                    <a:cubicBezTo>
                      <a:pt x="5886" y="679"/>
                      <a:pt x="5914" y="462"/>
                      <a:pt x="5805" y="272"/>
                    </a:cubicBezTo>
                    <a:cubicBezTo>
                      <a:pt x="5778" y="109"/>
                      <a:pt x="5534" y="0"/>
                      <a:pt x="5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1"/>
              <p:cNvSpPr/>
              <p:nvPr/>
            </p:nvSpPr>
            <p:spPr>
              <a:xfrm>
                <a:off x="7162150" y="2452225"/>
                <a:ext cx="47500" cy="52450"/>
              </a:xfrm>
              <a:custGeom>
                <a:avLst/>
                <a:gdLst/>
                <a:ahLst/>
                <a:cxnLst/>
                <a:rect l="l" t="t" r="r" b="b"/>
                <a:pathLst>
                  <a:path w="1900" h="2098" extrusionOk="0">
                    <a:moveTo>
                      <a:pt x="882" y="0"/>
                    </a:moveTo>
                    <a:cubicBezTo>
                      <a:pt x="822" y="0"/>
                      <a:pt x="756" y="13"/>
                      <a:pt x="598" y="45"/>
                    </a:cubicBezTo>
                    <a:lnTo>
                      <a:pt x="353" y="45"/>
                    </a:lnTo>
                    <a:cubicBezTo>
                      <a:pt x="272" y="45"/>
                      <a:pt x="245" y="45"/>
                      <a:pt x="191" y="99"/>
                    </a:cubicBezTo>
                    <a:cubicBezTo>
                      <a:pt x="109" y="127"/>
                      <a:pt x="1" y="154"/>
                      <a:pt x="1" y="262"/>
                    </a:cubicBezTo>
                    <a:cubicBezTo>
                      <a:pt x="1" y="316"/>
                      <a:pt x="55" y="371"/>
                      <a:pt x="82" y="371"/>
                    </a:cubicBezTo>
                    <a:cubicBezTo>
                      <a:pt x="137" y="371"/>
                      <a:pt x="191" y="371"/>
                      <a:pt x="272" y="316"/>
                    </a:cubicBezTo>
                    <a:cubicBezTo>
                      <a:pt x="462" y="289"/>
                      <a:pt x="408" y="262"/>
                      <a:pt x="598" y="262"/>
                    </a:cubicBezTo>
                    <a:cubicBezTo>
                      <a:pt x="760" y="262"/>
                      <a:pt x="760" y="262"/>
                      <a:pt x="896" y="289"/>
                    </a:cubicBezTo>
                    <a:cubicBezTo>
                      <a:pt x="1032" y="316"/>
                      <a:pt x="1032" y="316"/>
                      <a:pt x="1167" y="398"/>
                    </a:cubicBezTo>
                    <a:cubicBezTo>
                      <a:pt x="1303" y="452"/>
                      <a:pt x="1276" y="506"/>
                      <a:pt x="1357" y="588"/>
                    </a:cubicBezTo>
                    <a:cubicBezTo>
                      <a:pt x="1466" y="696"/>
                      <a:pt x="1466" y="696"/>
                      <a:pt x="1547" y="832"/>
                    </a:cubicBezTo>
                    <a:cubicBezTo>
                      <a:pt x="1601" y="967"/>
                      <a:pt x="1601" y="967"/>
                      <a:pt x="1628" y="1103"/>
                    </a:cubicBezTo>
                    <a:lnTo>
                      <a:pt x="1628" y="1401"/>
                    </a:lnTo>
                    <a:lnTo>
                      <a:pt x="1628" y="1618"/>
                    </a:lnTo>
                    <a:cubicBezTo>
                      <a:pt x="1628" y="1754"/>
                      <a:pt x="1574" y="1890"/>
                      <a:pt x="1601" y="2025"/>
                    </a:cubicBezTo>
                    <a:cubicBezTo>
                      <a:pt x="1601" y="2046"/>
                      <a:pt x="1632" y="2098"/>
                      <a:pt x="1683" y="2098"/>
                    </a:cubicBezTo>
                    <a:cubicBezTo>
                      <a:pt x="1699" y="2098"/>
                      <a:pt x="1717" y="2093"/>
                      <a:pt x="1737" y="2080"/>
                    </a:cubicBezTo>
                    <a:cubicBezTo>
                      <a:pt x="1764" y="2052"/>
                      <a:pt x="1764" y="2025"/>
                      <a:pt x="1818" y="1998"/>
                    </a:cubicBezTo>
                    <a:cubicBezTo>
                      <a:pt x="1845" y="1890"/>
                      <a:pt x="1845" y="1863"/>
                      <a:pt x="1872" y="1727"/>
                    </a:cubicBezTo>
                    <a:cubicBezTo>
                      <a:pt x="1900" y="1537"/>
                      <a:pt x="1900" y="1537"/>
                      <a:pt x="1900" y="1374"/>
                    </a:cubicBezTo>
                    <a:cubicBezTo>
                      <a:pt x="1900" y="1212"/>
                      <a:pt x="1900" y="1212"/>
                      <a:pt x="1872" y="1049"/>
                    </a:cubicBezTo>
                    <a:cubicBezTo>
                      <a:pt x="1845" y="859"/>
                      <a:pt x="1872" y="859"/>
                      <a:pt x="1818" y="696"/>
                    </a:cubicBezTo>
                    <a:cubicBezTo>
                      <a:pt x="1737" y="533"/>
                      <a:pt x="1710" y="533"/>
                      <a:pt x="1601" y="398"/>
                    </a:cubicBezTo>
                    <a:cubicBezTo>
                      <a:pt x="1574" y="316"/>
                      <a:pt x="1547" y="289"/>
                      <a:pt x="1493" y="262"/>
                    </a:cubicBezTo>
                    <a:cubicBezTo>
                      <a:pt x="1466" y="235"/>
                      <a:pt x="1438" y="154"/>
                      <a:pt x="1357" y="127"/>
                    </a:cubicBezTo>
                    <a:cubicBezTo>
                      <a:pt x="1221" y="18"/>
                      <a:pt x="1194" y="45"/>
                      <a:pt x="1032" y="18"/>
                    </a:cubicBezTo>
                    <a:cubicBezTo>
                      <a:pt x="964" y="7"/>
                      <a:pt x="925"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1"/>
              <p:cNvSpPr/>
              <p:nvPr/>
            </p:nvSpPr>
            <p:spPr>
              <a:xfrm>
                <a:off x="7103850" y="2678825"/>
                <a:ext cx="54950" cy="143425"/>
              </a:xfrm>
              <a:custGeom>
                <a:avLst/>
                <a:gdLst/>
                <a:ahLst/>
                <a:cxnLst/>
                <a:rect l="l" t="t" r="r" b="b"/>
                <a:pathLst>
                  <a:path w="2198" h="5737" extrusionOk="0">
                    <a:moveTo>
                      <a:pt x="1854" y="1"/>
                    </a:moveTo>
                    <a:cubicBezTo>
                      <a:pt x="1839" y="1"/>
                      <a:pt x="1819" y="12"/>
                      <a:pt x="1790" y="41"/>
                    </a:cubicBezTo>
                    <a:cubicBezTo>
                      <a:pt x="1736" y="68"/>
                      <a:pt x="1709" y="149"/>
                      <a:pt x="1628" y="203"/>
                    </a:cubicBezTo>
                    <a:cubicBezTo>
                      <a:pt x="1492" y="420"/>
                      <a:pt x="1465" y="447"/>
                      <a:pt x="1302" y="719"/>
                    </a:cubicBezTo>
                    <a:cubicBezTo>
                      <a:pt x="1085" y="1017"/>
                      <a:pt x="1085" y="1017"/>
                      <a:pt x="895" y="1370"/>
                    </a:cubicBezTo>
                    <a:cubicBezTo>
                      <a:pt x="678" y="1695"/>
                      <a:pt x="705" y="1695"/>
                      <a:pt x="543" y="2048"/>
                    </a:cubicBezTo>
                    <a:cubicBezTo>
                      <a:pt x="407" y="2427"/>
                      <a:pt x="380" y="2373"/>
                      <a:pt x="244" y="2753"/>
                    </a:cubicBezTo>
                    <a:cubicBezTo>
                      <a:pt x="163" y="2916"/>
                      <a:pt x="136" y="3024"/>
                      <a:pt x="136" y="3133"/>
                    </a:cubicBezTo>
                    <a:cubicBezTo>
                      <a:pt x="109" y="3241"/>
                      <a:pt x="109" y="3295"/>
                      <a:pt x="82" y="3512"/>
                    </a:cubicBezTo>
                    <a:cubicBezTo>
                      <a:pt x="82" y="3675"/>
                      <a:pt x="27" y="3784"/>
                      <a:pt x="27" y="3865"/>
                    </a:cubicBezTo>
                    <a:cubicBezTo>
                      <a:pt x="27" y="3974"/>
                      <a:pt x="0" y="4082"/>
                      <a:pt x="27" y="4272"/>
                    </a:cubicBezTo>
                    <a:cubicBezTo>
                      <a:pt x="82" y="4489"/>
                      <a:pt x="109" y="4543"/>
                      <a:pt x="136" y="4652"/>
                    </a:cubicBezTo>
                    <a:cubicBezTo>
                      <a:pt x="217" y="4733"/>
                      <a:pt x="244" y="4814"/>
                      <a:pt x="353" y="5004"/>
                    </a:cubicBezTo>
                    <a:cubicBezTo>
                      <a:pt x="434" y="5167"/>
                      <a:pt x="516" y="5221"/>
                      <a:pt x="570" y="5303"/>
                    </a:cubicBezTo>
                    <a:cubicBezTo>
                      <a:pt x="651" y="5357"/>
                      <a:pt x="705" y="5438"/>
                      <a:pt x="895" y="5547"/>
                    </a:cubicBezTo>
                    <a:cubicBezTo>
                      <a:pt x="1031" y="5601"/>
                      <a:pt x="1112" y="5628"/>
                      <a:pt x="1194" y="5682"/>
                    </a:cubicBezTo>
                    <a:cubicBezTo>
                      <a:pt x="1248" y="5709"/>
                      <a:pt x="1329" y="5737"/>
                      <a:pt x="1438" y="5737"/>
                    </a:cubicBezTo>
                    <a:cubicBezTo>
                      <a:pt x="1601" y="5737"/>
                      <a:pt x="1736" y="5709"/>
                      <a:pt x="1872" y="5682"/>
                    </a:cubicBezTo>
                    <a:cubicBezTo>
                      <a:pt x="1926" y="5628"/>
                      <a:pt x="2035" y="5601"/>
                      <a:pt x="2116" y="5547"/>
                    </a:cubicBezTo>
                    <a:cubicBezTo>
                      <a:pt x="2170" y="5492"/>
                      <a:pt x="2197" y="5438"/>
                      <a:pt x="2197" y="5357"/>
                    </a:cubicBezTo>
                    <a:cubicBezTo>
                      <a:pt x="2197" y="5325"/>
                      <a:pt x="2179" y="5312"/>
                      <a:pt x="2147" y="5312"/>
                    </a:cubicBezTo>
                    <a:cubicBezTo>
                      <a:pt x="2124" y="5312"/>
                      <a:pt x="2095" y="5318"/>
                      <a:pt x="2062" y="5330"/>
                    </a:cubicBezTo>
                    <a:cubicBezTo>
                      <a:pt x="2007" y="5357"/>
                      <a:pt x="1980" y="5357"/>
                      <a:pt x="1899" y="5411"/>
                    </a:cubicBezTo>
                    <a:cubicBezTo>
                      <a:pt x="1872" y="5438"/>
                      <a:pt x="1763" y="5465"/>
                      <a:pt x="1655" y="5465"/>
                    </a:cubicBezTo>
                    <a:lnTo>
                      <a:pt x="1329" y="5465"/>
                    </a:lnTo>
                    <a:cubicBezTo>
                      <a:pt x="1221" y="5465"/>
                      <a:pt x="1112" y="5438"/>
                      <a:pt x="977" y="5357"/>
                    </a:cubicBezTo>
                    <a:cubicBezTo>
                      <a:pt x="841" y="5303"/>
                      <a:pt x="787" y="5221"/>
                      <a:pt x="705" y="5167"/>
                    </a:cubicBezTo>
                    <a:cubicBezTo>
                      <a:pt x="678" y="5086"/>
                      <a:pt x="624" y="5031"/>
                      <a:pt x="516" y="4896"/>
                    </a:cubicBezTo>
                    <a:cubicBezTo>
                      <a:pt x="407" y="4760"/>
                      <a:pt x="380" y="4652"/>
                      <a:pt x="353" y="4597"/>
                    </a:cubicBezTo>
                    <a:cubicBezTo>
                      <a:pt x="299" y="4516"/>
                      <a:pt x="271" y="4408"/>
                      <a:pt x="244" y="4245"/>
                    </a:cubicBezTo>
                    <a:cubicBezTo>
                      <a:pt x="217" y="4028"/>
                      <a:pt x="244" y="3974"/>
                      <a:pt x="244" y="3865"/>
                    </a:cubicBezTo>
                    <a:cubicBezTo>
                      <a:pt x="244" y="3757"/>
                      <a:pt x="244" y="3675"/>
                      <a:pt x="271" y="3485"/>
                    </a:cubicBezTo>
                    <a:cubicBezTo>
                      <a:pt x="353" y="3133"/>
                      <a:pt x="353" y="3133"/>
                      <a:pt x="434" y="2780"/>
                    </a:cubicBezTo>
                    <a:cubicBezTo>
                      <a:pt x="570" y="2455"/>
                      <a:pt x="543" y="2455"/>
                      <a:pt x="705" y="2102"/>
                    </a:cubicBezTo>
                    <a:cubicBezTo>
                      <a:pt x="841" y="1776"/>
                      <a:pt x="895" y="1804"/>
                      <a:pt x="1058" y="1451"/>
                    </a:cubicBezTo>
                    <a:cubicBezTo>
                      <a:pt x="1194" y="1234"/>
                      <a:pt x="1329" y="1017"/>
                      <a:pt x="1329" y="990"/>
                    </a:cubicBezTo>
                    <a:cubicBezTo>
                      <a:pt x="1492" y="719"/>
                      <a:pt x="1736" y="475"/>
                      <a:pt x="1845" y="176"/>
                    </a:cubicBezTo>
                    <a:cubicBezTo>
                      <a:pt x="1885" y="96"/>
                      <a:pt x="1895" y="1"/>
                      <a:pt x="18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1"/>
              <p:cNvSpPr/>
              <p:nvPr/>
            </p:nvSpPr>
            <p:spPr>
              <a:xfrm>
                <a:off x="7234725" y="2202275"/>
                <a:ext cx="7475" cy="120900"/>
              </a:xfrm>
              <a:custGeom>
                <a:avLst/>
                <a:gdLst/>
                <a:ahLst/>
                <a:cxnLst/>
                <a:rect l="l" t="t" r="r" b="b"/>
                <a:pathLst>
                  <a:path w="299" h="4836" extrusionOk="0">
                    <a:moveTo>
                      <a:pt x="119" y="1"/>
                    </a:moveTo>
                    <a:cubicBezTo>
                      <a:pt x="100" y="1"/>
                      <a:pt x="78" y="11"/>
                      <a:pt x="54" y="35"/>
                    </a:cubicBezTo>
                    <a:cubicBezTo>
                      <a:pt x="27" y="89"/>
                      <a:pt x="0" y="116"/>
                      <a:pt x="0" y="170"/>
                    </a:cubicBezTo>
                    <a:lnTo>
                      <a:pt x="0" y="577"/>
                    </a:lnTo>
                    <a:lnTo>
                      <a:pt x="0" y="1065"/>
                    </a:lnTo>
                    <a:cubicBezTo>
                      <a:pt x="0" y="1309"/>
                      <a:pt x="27" y="1309"/>
                      <a:pt x="27" y="1526"/>
                    </a:cubicBezTo>
                    <a:cubicBezTo>
                      <a:pt x="27" y="1770"/>
                      <a:pt x="0" y="1770"/>
                      <a:pt x="0" y="2015"/>
                    </a:cubicBezTo>
                    <a:cubicBezTo>
                      <a:pt x="0" y="2259"/>
                      <a:pt x="27" y="2259"/>
                      <a:pt x="27" y="2476"/>
                    </a:cubicBezTo>
                    <a:cubicBezTo>
                      <a:pt x="27" y="2720"/>
                      <a:pt x="0" y="2720"/>
                      <a:pt x="0" y="2964"/>
                    </a:cubicBezTo>
                    <a:cubicBezTo>
                      <a:pt x="0" y="3208"/>
                      <a:pt x="27" y="3208"/>
                      <a:pt x="27" y="3425"/>
                    </a:cubicBezTo>
                    <a:lnTo>
                      <a:pt x="27" y="3913"/>
                    </a:lnTo>
                    <a:cubicBezTo>
                      <a:pt x="27" y="4076"/>
                      <a:pt x="0" y="4157"/>
                      <a:pt x="0" y="4266"/>
                    </a:cubicBezTo>
                    <a:lnTo>
                      <a:pt x="0" y="4537"/>
                    </a:lnTo>
                    <a:cubicBezTo>
                      <a:pt x="0" y="4591"/>
                      <a:pt x="27" y="4754"/>
                      <a:pt x="163" y="4835"/>
                    </a:cubicBezTo>
                    <a:cubicBezTo>
                      <a:pt x="190" y="4835"/>
                      <a:pt x="217" y="4781"/>
                      <a:pt x="271" y="4754"/>
                    </a:cubicBezTo>
                    <a:lnTo>
                      <a:pt x="271" y="4429"/>
                    </a:lnTo>
                    <a:cubicBezTo>
                      <a:pt x="271" y="4184"/>
                      <a:pt x="217" y="4184"/>
                      <a:pt x="217" y="3940"/>
                    </a:cubicBezTo>
                    <a:lnTo>
                      <a:pt x="217" y="3479"/>
                    </a:lnTo>
                    <a:lnTo>
                      <a:pt x="217" y="2991"/>
                    </a:lnTo>
                    <a:cubicBezTo>
                      <a:pt x="217" y="2747"/>
                      <a:pt x="271" y="2747"/>
                      <a:pt x="271" y="2530"/>
                    </a:cubicBezTo>
                    <a:lnTo>
                      <a:pt x="271" y="2042"/>
                    </a:lnTo>
                    <a:lnTo>
                      <a:pt x="271" y="1581"/>
                    </a:lnTo>
                    <a:lnTo>
                      <a:pt x="271" y="1092"/>
                    </a:lnTo>
                    <a:lnTo>
                      <a:pt x="271" y="767"/>
                    </a:lnTo>
                    <a:cubicBezTo>
                      <a:pt x="271" y="550"/>
                      <a:pt x="298" y="306"/>
                      <a:pt x="217" y="116"/>
                    </a:cubicBezTo>
                    <a:cubicBezTo>
                      <a:pt x="198" y="58"/>
                      <a:pt x="165"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1"/>
              <p:cNvSpPr/>
              <p:nvPr/>
            </p:nvSpPr>
            <p:spPr>
              <a:xfrm>
                <a:off x="7174375" y="2634800"/>
                <a:ext cx="77325" cy="418000"/>
              </a:xfrm>
              <a:custGeom>
                <a:avLst/>
                <a:gdLst/>
                <a:ahLst/>
                <a:cxnLst/>
                <a:rect l="l" t="t" r="r" b="b"/>
                <a:pathLst>
                  <a:path w="3093" h="16720" extrusionOk="0">
                    <a:moveTo>
                      <a:pt x="623" y="0"/>
                    </a:moveTo>
                    <a:cubicBezTo>
                      <a:pt x="590" y="0"/>
                      <a:pt x="555" y="3"/>
                      <a:pt x="515" y="11"/>
                    </a:cubicBezTo>
                    <a:cubicBezTo>
                      <a:pt x="380" y="11"/>
                      <a:pt x="271" y="66"/>
                      <a:pt x="163" y="174"/>
                    </a:cubicBezTo>
                    <a:cubicBezTo>
                      <a:pt x="54" y="283"/>
                      <a:pt x="27" y="418"/>
                      <a:pt x="0" y="554"/>
                    </a:cubicBezTo>
                    <a:cubicBezTo>
                      <a:pt x="0" y="689"/>
                      <a:pt x="27" y="852"/>
                      <a:pt x="54" y="961"/>
                    </a:cubicBezTo>
                    <a:cubicBezTo>
                      <a:pt x="163" y="1205"/>
                      <a:pt x="326" y="1286"/>
                      <a:pt x="434" y="1340"/>
                    </a:cubicBezTo>
                    <a:cubicBezTo>
                      <a:pt x="444" y="1342"/>
                      <a:pt x="453" y="1343"/>
                      <a:pt x="462" y="1343"/>
                    </a:cubicBezTo>
                    <a:cubicBezTo>
                      <a:pt x="570" y="1343"/>
                      <a:pt x="568" y="1191"/>
                      <a:pt x="543" y="1015"/>
                    </a:cubicBezTo>
                    <a:cubicBezTo>
                      <a:pt x="461" y="879"/>
                      <a:pt x="434" y="744"/>
                      <a:pt x="461" y="662"/>
                    </a:cubicBezTo>
                    <a:cubicBezTo>
                      <a:pt x="461" y="608"/>
                      <a:pt x="515" y="554"/>
                      <a:pt x="543" y="527"/>
                    </a:cubicBezTo>
                    <a:cubicBezTo>
                      <a:pt x="570" y="473"/>
                      <a:pt x="570" y="473"/>
                      <a:pt x="678" y="473"/>
                    </a:cubicBezTo>
                    <a:cubicBezTo>
                      <a:pt x="760" y="527"/>
                      <a:pt x="868" y="608"/>
                      <a:pt x="949" y="717"/>
                    </a:cubicBezTo>
                    <a:cubicBezTo>
                      <a:pt x="1004" y="825"/>
                      <a:pt x="1085" y="934"/>
                      <a:pt x="1112" y="1015"/>
                    </a:cubicBezTo>
                    <a:cubicBezTo>
                      <a:pt x="1194" y="1123"/>
                      <a:pt x="1221" y="1259"/>
                      <a:pt x="1275" y="1395"/>
                    </a:cubicBezTo>
                    <a:cubicBezTo>
                      <a:pt x="1302" y="1476"/>
                      <a:pt x="1356" y="1530"/>
                      <a:pt x="1383" y="1639"/>
                    </a:cubicBezTo>
                    <a:cubicBezTo>
                      <a:pt x="1438" y="1747"/>
                      <a:pt x="1492" y="1829"/>
                      <a:pt x="1519" y="1937"/>
                    </a:cubicBezTo>
                    <a:cubicBezTo>
                      <a:pt x="1682" y="2371"/>
                      <a:pt x="1763" y="2615"/>
                      <a:pt x="1817" y="2859"/>
                    </a:cubicBezTo>
                    <a:lnTo>
                      <a:pt x="2089" y="3809"/>
                    </a:lnTo>
                    <a:cubicBezTo>
                      <a:pt x="2224" y="4270"/>
                      <a:pt x="2251" y="4514"/>
                      <a:pt x="2333" y="4758"/>
                    </a:cubicBezTo>
                    <a:cubicBezTo>
                      <a:pt x="2387" y="5002"/>
                      <a:pt x="2441" y="5273"/>
                      <a:pt x="2496" y="5735"/>
                    </a:cubicBezTo>
                    <a:cubicBezTo>
                      <a:pt x="2577" y="6223"/>
                      <a:pt x="2577" y="6494"/>
                      <a:pt x="2577" y="6711"/>
                    </a:cubicBezTo>
                    <a:lnTo>
                      <a:pt x="2577" y="7715"/>
                    </a:lnTo>
                    <a:lnTo>
                      <a:pt x="2577" y="8691"/>
                    </a:lnTo>
                    <a:lnTo>
                      <a:pt x="2577" y="9098"/>
                    </a:lnTo>
                    <a:cubicBezTo>
                      <a:pt x="2577" y="9233"/>
                      <a:pt x="2577" y="9423"/>
                      <a:pt x="2523" y="9667"/>
                    </a:cubicBezTo>
                    <a:cubicBezTo>
                      <a:pt x="2496" y="10183"/>
                      <a:pt x="2468" y="10427"/>
                      <a:pt x="2441" y="10644"/>
                    </a:cubicBezTo>
                    <a:cubicBezTo>
                      <a:pt x="2387" y="10915"/>
                      <a:pt x="2360" y="11159"/>
                      <a:pt x="2251" y="11648"/>
                    </a:cubicBezTo>
                    <a:cubicBezTo>
                      <a:pt x="2170" y="12109"/>
                      <a:pt x="2089" y="12353"/>
                      <a:pt x="2034" y="12597"/>
                    </a:cubicBezTo>
                    <a:lnTo>
                      <a:pt x="1763" y="13546"/>
                    </a:lnTo>
                    <a:cubicBezTo>
                      <a:pt x="1709" y="13682"/>
                      <a:pt x="1655" y="13845"/>
                      <a:pt x="1628" y="13980"/>
                    </a:cubicBezTo>
                    <a:cubicBezTo>
                      <a:pt x="1573" y="14116"/>
                      <a:pt x="1519" y="14251"/>
                      <a:pt x="1492" y="14387"/>
                    </a:cubicBezTo>
                    <a:cubicBezTo>
                      <a:pt x="1411" y="14658"/>
                      <a:pt x="1356" y="14848"/>
                      <a:pt x="1356" y="14902"/>
                    </a:cubicBezTo>
                    <a:cubicBezTo>
                      <a:pt x="1275" y="15065"/>
                      <a:pt x="1221" y="15255"/>
                      <a:pt x="1139" y="15472"/>
                    </a:cubicBezTo>
                    <a:cubicBezTo>
                      <a:pt x="1085" y="15635"/>
                      <a:pt x="977" y="15852"/>
                      <a:pt x="868" y="15987"/>
                    </a:cubicBezTo>
                    <a:cubicBezTo>
                      <a:pt x="814" y="16042"/>
                      <a:pt x="787" y="16123"/>
                      <a:pt x="705" y="16150"/>
                    </a:cubicBezTo>
                    <a:cubicBezTo>
                      <a:pt x="651" y="16177"/>
                      <a:pt x="597" y="16204"/>
                      <a:pt x="543" y="16204"/>
                    </a:cubicBezTo>
                    <a:cubicBezTo>
                      <a:pt x="515" y="16204"/>
                      <a:pt x="515" y="16204"/>
                      <a:pt x="461" y="16177"/>
                    </a:cubicBezTo>
                    <a:lnTo>
                      <a:pt x="461" y="16150"/>
                    </a:lnTo>
                    <a:lnTo>
                      <a:pt x="461" y="16123"/>
                    </a:lnTo>
                    <a:lnTo>
                      <a:pt x="461" y="16014"/>
                    </a:lnTo>
                    <a:cubicBezTo>
                      <a:pt x="461" y="15906"/>
                      <a:pt x="543" y="15770"/>
                      <a:pt x="570" y="15716"/>
                    </a:cubicBezTo>
                    <a:cubicBezTo>
                      <a:pt x="570" y="15662"/>
                      <a:pt x="597" y="15635"/>
                      <a:pt x="570" y="15608"/>
                    </a:cubicBezTo>
                    <a:cubicBezTo>
                      <a:pt x="570" y="15608"/>
                      <a:pt x="543" y="15601"/>
                      <a:pt x="502" y="15601"/>
                    </a:cubicBezTo>
                    <a:cubicBezTo>
                      <a:pt x="461" y="15601"/>
                      <a:pt x="407" y="15608"/>
                      <a:pt x="353" y="15635"/>
                    </a:cubicBezTo>
                    <a:cubicBezTo>
                      <a:pt x="217" y="15716"/>
                      <a:pt x="163" y="15797"/>
                      <a:pt x="81" y="15933"/>
                    </a:cubicBezTo>
                    <a:cubicBezTo>
                      <a:pt x="54" y="16014"/>
                      <a:pt x="54" y="16123"/>
                      <a:pt x="54" y="16177"/>
                    </a:cubicBezTo>
                    <a:lnTo>
                      <a:pt x="54" y="16259"/>
                    </a:lnTo>
                    <a:lnTo>
                      <a:pt x="54" y="16313"/>
                    </a:lnTo>
                    <a:cubicBezTo>
                      <a:pt x="81" y="16340"/>
                      <a:pt x="81" y="16421"/>
                      <a:pt x="136" y="16448"/>
                    </a:cubicBezTo>
                    <a:cubicBezTo>
                      <a:pt x="163" y="16476"/>
                      <a:pt x="163" y="16503"/>
                      <a:pt x="190" y="16557"/>
                    </a:cubicBezTo>
                    <a:lnTo>
                      <a:pt x="244" y="16584"/>
                    </a:lnTo>
                    <a:cubicBezTo>
                      <a:pt x="244" y="16611"/>
                      <a:pt x="271" y="16611"/>
                      <a:pt x="271" y="16611"/>
                    </a:cubicBezTo>
                    <a:cubicBezTo>
                      <a:pt x="326" y="16638"/>
                      <a:pt x="407" y="16693"/>
                      <a:pt x="380" y="16720"/>
                    </a:cubicBezTo>
                    <a:lnTo>
                      <a:pt x="678" y="16720"/>
                    </a:lnTo>
                    <a:cubicBezTo>
                      <a:pt x="841" y="16665"/>
                      <a:pt x="977" y="16584"/>
                      <a:pt x="1085" y="16476"/>
                    </a:cubicBezTo>
                    <a:cubicBezTo>
                      <a:pt x="1275" y="16313"/>
                      <a:pt x="1411" y="16042"/>
                      <a:pt x="1600" y="15635"/>
                    </a:cubicBezTo>
                    <a:cubicBezTo>
                      <a:pt x="1763" y="15174"/>
                      <a:pt x="1817" y="14902"/>
                      <a:pt x="1899" y="14685"/>
                    </a:cubicBezTo>
                    <a:cubicBezTo>
                      <a:pt x="2007" y="14441"/>
                      <a:pt x="2062" y="14224"/>
                      <a:pt x="2224" y="13736"/>
                    </a:cubicBezTo>
                    <a:cubicBezTo>
                      <a:pt x="2414" y="13275"/>
                      <a:pt x="2441" y="13004"/>
                      <a:pt x="2496" y="12760"/>
                    </a:cubicBezTo>
                    <a:cubicBezTo>
                      <a:pt x="2577" y="12515"/>
                      <a:pt x="2604" y="12271"/>
                      <a:pt x="2712" y="11783"/>
                    </a:cubicBezTo>
                    <a:cubicBezTo>
                      <a:pt x="2821" y="11295"/>
                      <a:pt x="2848" y="11024"/>
                      <a:pt x="2902" y="10780"/>
                    </a:cubicBezTo>
                    <a:cubicBezTo>
                      <a:pt x="2957" y="10508"/>
                      <a:pt x="3011" y="10291"/>
                      <a:pt x="3038" y="9776"/>
                    </a:cubicBezTo>
                    <a:cubicBezTo>
                      <a:pt x="3092" y="9505"/>
                      <a:pt x="3092" y="9342"/>
                      <a:pt x="3092" y="9152"/>
                    </a:cubicBezTo>
                    <a:lnTo>
                      <a:pt x="3092" y="8745"/>
                    </a:lnTo>
                    <a:cubicBezTo>
                      <a:pt x="3092" y="8474"/>
                      <a:pt x="3038" y="8257"/>
                      <a:pt x="3038" y="7742"/>
                    </a:cubicBezTo>
                    <a:cubicBezTo>
                      <a:pt x="3011" y="7226"/>
                      <a:pt x="3011" y="6955"/>
                      <a:pt x="3011" y="6711"/>
                    </a:cubicBezTo>
                    <a:cubicBezTo>
                      <a:pt x="3011" y="6440"/>
                      <a:pt x="3011" y="6223"/>
                      <a:pt x="2929" y="5707"/>
                    </a:cubicBezTo>
                    <a:cubicBezTo>
                      <a:pt x="2875" y="5192"/>
                      <a:pt x="2794" y="4948"/>
                      <a:pt x="2740" y="4731"/>
                    </a:cubicBezTo>
                    <a:cubicBezTo>
                      <a:pt x="2685" y="4487"/>
                      <a:pt x="2604" y="4216"/>
                      <a:pt x="2468" y="3727"/>
                    </a:cubicBezTo>
                    <a:cubicBezTo>
                      <a:pt x="2333" y="3239"/>
                      <a:pt x="2279" y="2995"/>
                      <a:pt x="2197" y="2751"/>
                    </a:cubicBezTo>
                    <a:cubicBezTo>
                      <a:pt x="2089" y="2507"/>
                      <a:pt x="2034" y="2290"/>
                      <a:pt x="1872" y="1802"/>
                    </a:cubicBezTo>
                    <a:cubicBezTo>
                      <a:pt x="1790" y="1639"/>
                      <a:pt x="1736" y="1503"/>
                      <a:pt x="1682" y="1368"/>
                    </a:cubicBezTo>
                    <a:lnTo>
                      <a:pt x="1600" y="1069"/>
                    </a:lnTo>
                    <a:cubicBezTo>
                      <a:pt x="1519" y="879"/>
                      <a:pt x="1492" y="717"/>
                      <a:pt x="1356" y="473"/>
                    </a:cubicBezTo>
                    <a:cubicBezTo>
                      <a:pt x="1248" y="337"/>
                      <a:pt x="1112" y="147"/>
                      <a:pt x="868" y="39"/>
                    </a:cubicBezTo>
                    <a:cubicBezTo>
                      <a:pt x="772" y="19"/>
                      <a:pt x="703" y="0"/>
                      <a:pt x="6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1"/>
              <p:cNvSpPr/>
              <p:nvPr/>
            </p:nvSpPr>
            <p:spPr>
              <a:xfrm>
                <a:off x="7055700" y="2809675"/>
                <a:ext cx="42075" cy="77850"/>
              </a:xfrm>
              <a:custGeom>
                <a:avLst/>
                <a:gdLst/>
                <a:ahLst/>
                <a:cxnLst/>
                <a:rect l="l" t="t" r="r" b="b"/>
                <a:pathLst>
                  <a:path w="1683" h="3114" extrusionOk="0">
                    <a:moveTo>
                      <a:pt x="329" y="1"/>
                    </a:moveTo>
                    <a:cubicBezTo>
                      <a:pt x="292" y="1"/>
                      <a:pt x="258" y="14"/>
                      <a:pt x="217" y="41"/>
                    </a:cubicBezTo>
                    <a:cubicBezTo>
                      <a:pt x="217" y="123"/>
                      <a:pt x="190" y="204"/>
                      <a:pt x="190" y="367"/>
                    </a:cubicBezTo>
                    <a:cubicBezTo>
                      <a:pt x="190" y="503"/>
                      <a:pt x="217" y="530"/>
                      <a:pt x="272" y="611"/>
                    </a:cubicBezTo>
                    <a:cubicBezTo>
                      <a:pt x="299" y="638"/>
                      <a:pt x="326" y="720"/>
                      <a:pt x="407" y="801"/>
                    </a:cubicBezTo>
                    <a:cubicBezTo>
                      <a:pt x="462" y="909"/>
                      <a:pt x="489" y="991"/>
                      <a:pt x="543" y="1018"/>
                    </a:cubicBezTo>
                    <a:cubicBezTo>
                      <a:pt x="570" y="1045"/>
                      <a:pt x="597" y="1126"/>
                      <a:pt x="706" y="1181"/>
                    </a:cubicBezTo>
                    <a:cubicBezTo>
                      <a:pt x="814" y="1262"/>
                      <a:pt x="868" y="1262"/>
                      <a:pt x="896" y="1289"/>
                    </a:cubicBezTo>
                    <a:cubicBezTo>
                      <a:pt x="950" y="1316"/>
                      <a:pt x="977" y="1316"/>
                      <a:pt x="1031" y="1343"/>
                    </a:cubicBezTo>
                    <a:cubicBezTo>
                      <a:pt x="1004" y="1343"/>
                      <a:pt x="977" y="1398"/>
                      <a:pt x="950" y="1398"/>
                    </a:cubicBezTo>
                    <a:cubicBezTo>
                      <a:pt x="868" y="1398"/>
                      <a:pt x="868" y="1316"/>
                      <a:pt x="814" y="1316"/>
                    </a:cubicBezTo>
                    <a:cubicBezTo>
                      <a:pt x="733" y="1316"/>
                      <a:pt x="733" y="1398"/>
                      <a:pt x="679" y="1398"/>
                    </a:cubicBezTo>
                    <a:cubicBezTo>
                      <a:pt x="597" y="1398"/>
                      <a:pt x="597" y="1343"/>
                      <a:pt x="543" y="1343"/>
                    </a:cubicBezTo>
                    <a:cubicBezTo>
                      <a:pt x="462" y="1343"/>
                      <a:pt x="462" y="1425"/>
                      <a:pt x="407" y="1425"/>
                    </a:cubicBezTo>
                    <a:lnTo>
                      <a:pt x="272" y="1425"/>
                    </a:lnTo>
                    <a:cubicBezTo>
                      <a:pt x="190" y="1425"/>
                      <a:pt x="190" y="1398"/>
                      <a:pt x="163" y="1398"/>
                    </a:cubicBezTo>
                    <a:cubicBezTo>
                      <a:pt x="163" y="1398"/>
                      <a:pt x="136" y="1398"/>
                      <a:pt x="109" y="1425"/>
                    </a:cubicBezTo>
                    <a:cubicBezTo>
                      <a:pt x="55" y="1425"/>
                      <a:pt x="0" y="1452"/>
                      <a:pt x="0" y="1669"/>
                    </a:cubicBezTo>
                    <a:cubicBezTo>
                      <a:pt x="0" y="1750"/>
                      <a:pt x="28" y="1832"/>
                      <a:pt x="28" y="1859"/>
                    </a:cubicBezTo>
                    <a:cubicBezTo>
                      <a:pt x="55" y="1886"/>
                      <a:pt x="55" y="1886"/>
                      <a:pt x="136" y="1886"/>
                    </a:cubicBezTo>
                    <a:cubicBezTo>
                      <a:pt x="190" y="1886"/>
                      <a:pt x="190" y="1832"/>
                      <a:pt x="272" y="1832"/>
                    </a:cubicBezTo>
                    <a:lnTo>
                      <a:pt x="407" y="1832"/>
                    </a:lnTo>
                    <a:cubicBezTo>
                      <a:pt x="462" y="1832"/>
                      <a:pt x="462" y="1805"/>
                      <a:pt x="543" y="1805"/>
                    </a:cubicBezTo>
                    <a:cubicBezTo>
                      <a:pt x="597" y="1805"/>
                      <a:pt x="597" y="1859"/>
                      <a:pt x="679" y="1859"/>
                    </a:cubicBezTo>
                    <a:lnTo>
                      <a:pt x="814" y="1859"/>
                    </a:lnTo>
                    <a:cubicBezTo>
                      <a:pt x="733" y="1886"/>
                      <a:pt x="706" y="1940"/>
                      <a:pt x="679" y="1967"/>
                    </a:cubicBezTo>
                    <a:cubicBezTo>
                      <a:pt x="651" y="1994"/>
                      <a:pt x="570" y="2021"/>
                      <a:pt x="516" y="2130"/>
                    </a:cubicBezTo>
                    <a:cubicBezTo>
                      <a:pt x="407" y="2266"/>
                      <a:pt x="326" y="2401"/>
                      <a:pt x="326" y="2428"/>
                    </a:cubicBezTo>
                    <a:cubicBezTo>
                      <a:pt x="299" y="2510"/>
                      <a:pt x="272" y="2618"/>
                      <a:pt x="245" y="2700"/>
                    </a:cubicBezTo>
                    <a:cubicBezTo>
                      <a:pt x="190" y="2808"/>
                      <a:pt x="190" y="2917"/>
                      <a:pt x="272" y="3025"/>
                    </a:cubicBezTo>
                    <a:cubicBezTo>
                      <a:pt x="291" y="3063"/>
                      <a:pt x="375" y="3114"/>
                      <a:pt x="461" y="3114"/>
                    </a:cubicBezTo>
                    <a:cubicBezTo>
                      <a:pt x="499" y="3114"/>
                      <a:pt x="537" y="3104"/>
                      <a:pt x="570" y="3079"/>
                    </a:cubicBezTo>
                    <a:lnTo>
                      <a:pt x="679" y="2971"/>
                    </a:lnTo>
                    <a:cubicBezTo>
                      <a:pt x="679" y="2862"/>
                      <a:pt x="706" y="2862"/>
                      <a:pt x="733" y="2754"/>
                    </a:cubicBezTo>
                    <a:cubicBezTo>
                      <a:pt x="814" y="2591"/>
                      <a:pt x="814" y="2591"/>
                      <a:pt x="923" y="2483"/>
                    </a:cubicBezTo>
                    <a:cubicBezTo>
                      <a:pt x="1004" y="2320"/>
                      <a:pt x="977" y="2293"/>
                      <a:pt x="1113" y="2184"/>
                    </a:cubicBezTo>
                    <a:cubicBezTo>
                      <a:pt x="1194" y="2157"/>
                      <a:pt x="1221" y="2130"/>
                      <a:pt x="1275" y="2130"/>
                    </a:cubicBezTo>
                    <a:cubicBezTo>
                      <a:pt x="1330" y="2130"/>
                      <a:pt x="1384" y="2103"/>
                      <a:pt x="1492" y="2021"/>
                    </a:cubicBezTo>
                    <a:cubicBezTo>
                      <a:pt x="1601" y="1967"/>
                      <a:pt x="1628" y="1859"/>
                      <a:pt x="1655" y="1805"/>
                    </a:cubicBezTo>
                    <a:cubicBezTo>
                      <a:pt x="1655" y="1723"/>
                      <a:pt x="1682" y="1615"/>
                      <a:pt x="1655" y="1452"/>
                    </a:cubicBezTo>
                    <a:cubicBezTo>
                      <a:pt x="1628" y="1289"/>
                      <a:pt x="1546" y="1208"/>
                      <a:pt x="1519" y="1154"/>
                    </a:cubicBezTo>
                    <a:cubicBezTo>
                      <a:pt x="1492" y="1072"/>
                      <a:pt x="1411" y="1045"/>
                      <a:pt x="1330" y="991"/>
                    </a:cubicBezTo>
                    <a:cubicBezTo>
                      <a:pt x="1221" y="909"/>
                      <a:pt x="1140" y="909"/>
                      <a:pt x="1113" y="909"/>
                    </a:cubicBezTo>
                    <a:cubicBezTo>
                      <a:pt x="1058" y="909"/>
                      <a:pt x="1004" y="909"/>
                      <a:pt x="950" y="882"/>
                    </a:cubicBezTo>
                    <a:cubicBezTo>
                      <a:pt x="868" y="828"/>
                      <a:pt x="868" y="801"/>
                      <a:pt x="841" y="774"/>
                    </a:cubicBezTo>
                    <a:cubicBezTo>
                      <a:pt x="841" y="747"/>
                      <a:pt x="814" y="720"/>
                      <a:pt x="787" y="638"/>
                    </a:cubicBezTo>
                    <a:cubicBezTo>
                      <a:pt x="706" y="530"/>
                      <a:pt x="733" y="503"/>
                      <a:pt x="733" y="448"/>
                    </a:cubicBezTo>
                    <a:cubicBezTo>
                      <a:pt x="733" y="367"/>
                      <a:pt x="733" y="340"/>
                      <a:pt x="706" y="258"/>
                    </a:cubicBezTo>
                    <a:cubicBezTo>
                      <a:pt x="706" y="204"/>
                      <a:pt x="679" y="96"/>
                      <a:pt x="462" y="41"/>
                    </a:cubicBezTo>
                    <a:cubicBezTo>
                      <a:pt x="407" y="14"/>
                      <a:pt x="367"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1"/>
              <p:cNvSpPr/>
              <p:nvPr/>
            </p:nvSpPr>
            <p:spPr>
              <a:xfrm>
                <a:off x="7143175" y="3277900"/>
                <a:ext cx="17325" cy="16825"/>
              </a:xfrm>
              <a:custGeom>
                <a:avLst/>
                <a:gdLst/>
                <a:ahLst/>
                <a:cxnLst/>
                <a:rect l="l" t="t" r="r" b="b"/>
                <a:pathLst>
                  <a:path w="693" h="673" extrusionOk="0">
                    <a:moveTo>
                      <a:pt x="339" y="1"/>
                    </a:moveTo>
                    <a:cubicBezTo>
                      <a:pt x="170" y="1"/>
                      <a:pt x="0" y="109"/>
                      <a:pt x="0" y="326"/>
                    </a:cubicBezTo>
                    <a:cubicBezTo>
                      <a:pt x="0" y="557"/>
                      <a:pt x="177" y="672"/>
                      <a:pt x="350" y="672"/>
                    </a:cubicBezTo>
                    <a:cubicBezTo>
                      <a:pt x="523" y="672"/>
                      <a:pt x="692" y="557"/>
                      <a:pt x="679" y="326"/>
                    </a:cubicBezTo>
                    <a:cubicBezTo>
                      <a:pt x="679" y="109"/>
                      <a:pt x="509" y="1"/>
                      <a:pt x="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1"/>
              <p:cNvSpPr/>
              <p:nvPr/>
            </p:nvSpPr>
            <p:spPr>
              <a:xfrm>
                <a:off x="7177750" y="3288075"/>
                <a:ext cx="17325" cy="16300"/>
              </a:xfrm>
              <a:custGeom>
                <a:avLst/>
                <a:gdLst/>
                <a:ahLst/>
                <a:cxnLst/>
                <a:rect l="l" t="t" r="r" b="b"/>
                <a:pathLst>
                  <a:path w="693" h="652" extrusionOk="0">
                    <a:moveTo>
                      <a:pt x="340" y="1"/>
                    </a:moveTo>
                    <a:cubicBezTo>
                      <a:pt x="170" y="1"/>
                      <a:pt x="1" y="109"/>
                      <a:pt x="1" y="326"/>
                    </a:cubicBezTo>
                    <a:cubicBezTo>
                      <a:pt x="1" y="543"/>
                      <a:pt x="177" y="652"/>
                      <a:pt x="350" y="652"/>
                    </a:cubicBezTo>
                    <a:cubicBezTo>
                      <a:pt x="523" y="652"/>
                      <a:pt x="692" y="543"/>
                      <a:pt x="679" y="326"/>
                    </a:cubicBezTo>
                    <a:cubicBezTo>
                      <a:pt x="679" y="109"/>
                      <a:pt x="50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1"/>
              <p:cNvSpPr/>
              <p:nvPr/>
            </p:nvSpPr>
            <p:spPr>
              <a:xfrm>
                <a:off x="7212350" y="3275200"/>
                <a:ext cx="17300" cy="16300"/>
              </a:xfrm>
              <a:custGeom>
                <a:avLst/>
                <a:gdLst/>
                <a:ahLst/>
                <a:cxnLst/>
                <a:rect l="l" t="t" r="r" b="b"/>
                <a:pathLst>
                  <a:path w="692" h="652" extrusionOk="0">
                    <a:moveTo>
                      <a:pt x="339" y="0"/>
                    </a:moveTo>
                    <a:cubicBezTo>
                      <a:pt x="170" y="0"/>
                      <a:pt x="0" y="109"/>
                      <a:pt x="0" y="326"/>
                    </a:cubicBezTo>
                    <a:cubicBezTo>
                      <a:pt x="0" y="543"/>
                      <a:pt x="176" y="651"/>
                      <a:pt x="349" y="651"/>
                    </a:cubicBezTo>
                    <a:cubicBezTo>
                      <a:pt x="522" y="651"/>
                      <a:pt x="692" y="543"/>
                      <a:pt x="678" y="326"/>
                    </a:cubicBezTo>
                    <a:cubicBezTo>
                      <a:pt x="678" y="109"/>
                      <a:pt x="509"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1"/>
              <p:cNvSpPr/>
              <p:nvPr/>
            </p:nvSpPr>
            <p:spPr>
              <a:xfrm>
                <a:off x="7122825" y="2421800"/>
                <a:ext cx="16975" cy="17325"/>
              </a:xfrm>
              <a:custGeom>
                <a:avLst/>
                <a:gdLst/>
                <a:ahLst/>
                <a:cxnLst/>
                <a:rect l="l" t="t" r="r" b="b"/>
                <a:pathLst>
                  <a:path w="679" h="693" extrusionOk="0">
                    <a:moveTo>
                      <a:pt x="340" y="1"/>
                    </a:moveTo>
                    <a:cubicBezTo>
                      <a:pt x="170" y="1"/>
                      <a:pt x="1" y="123"/>
                      <a:pt x="1" y="367"/>
                    </a:cubicBezTo>
                    <a:cubicBezTo>
                      <a:pt x="1" y="584"/>
                      <a:pt x="170" y="693"/>
                      <a:pt x="340" y="693"/>
                    </a:cubicBezTo>
                    <a:cubicBezTo>
                      <a:pt x="509" y="693"/>
                      <a:pt x="679" y="584"/>
                      <a:pt x="679" y="367"/>
                    </a:cubicBezTo>
                    <a:cubicBezTo>
                      <a:pt x="679" y="123"/>
                      <a:pt x="50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1"/>
              <p:cNvSpPr/>
              <p:nvPr/>
            </p:nvSpPr>
            <p:spPr>
              <a:xfrm>
                <a:off x="7155375" y="2397050"/>
                <a:ext cx="16975" cy="16300"/>
              </a:xfrm>
              <a:custGeom>
                <a:avLst/>
                <a:gdLst/>
                <a:ahLst/>
                <a:cxnLst/>
                <a:rect l="l" t="t" r="r" b="b"/>
                <a:pathLst>
                  <a:path w="679" h="652" extrusionOk="0">
                    <a:moveTo>
                      <a:pt x="340" y="1"/>
                    </a:moveTo>
                    <a:cubicBezTo>
                      <a:pt x="170" y="1"/>
                      <a:pt x="1" y="109"/>
                      <a:pt x="1" y="326"/>
                    </a:cubicBezTo>
                    <a:cubicBezTo>
                      <a:pt x="1" y="543"/>
                      <a:pt x="170" y="652"/>
                      <a:pt x="340" y="652"/>
                    </a:cubicBezTo>
                    <a:cubicBezTo>
                      <a:pt x="509" y="652"/>
                      <a:pt x="679" y="543"/>
                      <a:pt x="679" y="326"/>
                    </a:cubicBezTo>
                    <a:cubicBezTo>
                      <a:pt x="679" y="109"/>
                      <a:pt x="50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1"/>
              <p:cNvSpPr/>
              <p:nvPr/>
            </p:nvSpPr>
            <p:spPr>
              <a:xfrm>
                <a:off x="7196075" y="2407900"/>
                <a:ext cx="16975" cy="17325"/>
              </a:xfrm>
              <a:custGeom>
                <a:avLst/>
                <a:gdLst/>
                <a:ahLst/>
                <a:cxnLst/>
                <a:rect l="l" t="t" r="r" b="b"/>
                <a:pathLst>
                  <a:path w="679" h="693" extrusionOk="0">
                    <a:moveTo>
                      <a:pt x="339" y="1"/>
                    </a:moveTo>
                    <a:cubicBezTo>
                      <a:pt x="170" y="1"/>
                      <a:pt x="0" y="109"/>
                      <a:pt x="0" y="326"/>
                    </a:cubicBezTo>
                    <a:cubicBezTo>
                      <a:pt x="0" y="571"/>
                      <a:pt x="170" y="693"/>
                      <a:pt x="339" y="693"/>
                    </a:cubicBezTo>
                    <a:cubicBezTo>
                      <a:pt x="509" y="693"/>
                      <a:pt x="678" y="571"/>
                      <a:pt x="678" y="326"/>
                    </a:cubicBezTo>
                    <a:cubicBezTo>
                      <a:pt x="678" y="109"/>
                      <a:pt x="509" y="1"/>
                      <a:pt x="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 name="Google Shape;807;p41"/>
            <p:cNvGrpSpPr/>
            <p:nvPr/>
          </p:nvGrpSpPr>
          <p:grpSpPr>
            <a:xfrm rot="5400000">
              <a:off x="1521845" y="3607037"/>
              <a:ext cx="235827" cy="1604076"/>
              <a:chOff x="7055700" y="2180750"/>
              <a:chExt cx="196000" cy="1333175"/>
            </a:xfrm>
          </p:grpSpPr>
          <p:sp>
            <p:nvSpPr>
              <p:cNvPr id="808" name="Google Shape;808;p41"/>
              <p:cNvSpPr/>
              <p:nvPr/>
            </p:nvSpPr>
            <p:spPr>
              <a:xfrm>
                <a:off x="7079425" y="2852475"/>
                <a:ext cx="153950" cy="661450"/>
              </a:xfrm>
              <a:custGeom>
                <a:avLst/>
                <a:gdLst/>
                <a:ahLst/>
                <a:cxnLst/>
                <a:rect l="l" t="t" r="r" b="b"/>
                <a:pathLst>
                  <a:path w="6158" h="26458" extrusionOk="0">
                    <a:moveTo>
                      <a:pt x="2542" y="663"/>
                    </a:moveTo>
                    <a:cubicBezTo>
                      <a:pt x="2667" y="663"/>
                      <a:pt x="2788" y="674"/>
                      <a:pt x="2903" y="689"/>
                    </a:cubicBezTo>
                    <a:cubicBezTo>
                      <a:pt x="3120" y="716"/>
                      <a:pt x="3283" y="798"/>
                      <a:pt x="3418" y="906"/>
                    </a:cubicBezTo>
                    <a:cubicBezTo>
                      <a:pt x="3581" y="960"/>
                      <a:pt x="3717" y="1069"/>
                      <a:pt x="3852" y="1177"/>
                    </a:cubicBezTo>
                    <a:cubicBezTo>
                      <a:pt x="4096" y="1367"/>
                      <a:pt x="4341" y="1639"/>
                      <a:pt x="4503" y="2018"/>
                    </a:cubicBezTo>
                    <a:cubicBezTo>
                      <a:pt x="4666" y="2398"/>
                      <a:pt x="4802" y="2941"/>
                      <a:pt x="4720" y="3619"/>
                    </a:cubicBezTo>
                    <a:cubicBezTo>
                      <a:pt x="4639" y="4324"/>
                      <a:pt x="4449" y="4785"/>
                      <a:pt x="4232" y="5192"/>
                    </a:cubicBezTo>
                    <a:cubicBezTo>
                      <a:pt x="4042" y="5599"/>
                      <a:pt x="3852" y="5924"/>
                      <a:pt x="3662" y="6222"/>
                    </a:cubicBezTo>
                    <a:cubicBezTo>
                      <a:pt x="3446" y="6521"/>
                      <a:pt x="3256" y="6819"/>
                      <a:pt x="2984" y="7172"/>
                    </a:cubicBezTo>
                    <a:cubicBezTo>
                      <a:pt x="2957" y="7226"/>
                      <a:pt x="2903" y="7280"/>
                      <a:pt x="2849" y="7335"/>
                    </a:cubicBezTo>
                    <a:cubicBezTo>
                      <a:pt x="2605" y="6928"/>
                      <a:pt x="2306" y="6467"/>
                      <a:pt x="1899" y="5843"/>
                    </a:cubicBezTo>
                    <a:cubicBezTo>
                      <a:pt x="1113" y="4622"/>
                      <a:pt x="869" y="3971"/>
                      <a:pt x="787" y="3347"/>
                    </a:cubicBezTo>
                    <a:cubicBezTo>
                      <a:pt x="733" y="2995"/>
                      <a:pt x="706" y="2696"/>
                      <a:pt x="787" y="2290"/>
                    </a:cubicBezTo>
                    <a:cubicBezTo>
                      <a:pt x="842" y="2073"/>
                      <a:pt x="923" y="1883"/>
                      <a:pt x="1004" y="1639"/>
                    </a:cubicBezTo>
                    <a:cubicBezTo>
                      <a:pt x="1113" y="1394"/>
                      <a:pt x="1276" y="1177"/>
                      <a:pt x="1520" y="988"/>
                    </a:cubicBezTo>
                    <a:cubicBezTo>
                      <a:pt x="1870" y="734"/>
                      <a:pt x="2221" y="663"/>
                      <a:pt x="2542" y="663"/>
                    </a:cubicBezTo>
                    <a:close/>
                    <a:moveTo>
                      <a:pt x="2502" y="1"/>
                    </a:moveTo>
                    <a:cubicBezTo>
                      <a:pt x="2428" y="1"/>
                      <a:pt x="2354" y="4"/>
                      <a:pt x="2279" y="11"/>
                    </a:cubicBezTo>
                    <a:cubicBezTo>
                      <a:pt x="1927" y="38"/>
                      <a:pt x="1601" y="174"/>
                      <a:pt x="1248" y="418"/>
                    </a:cubicBezTo>
                    <a:cubicBezTo>
                      <a:pt x="814" y="716"/>
                      <a:pt x="597" y="1042"/>
                      <a:pt x="435" y="1313"/>
                    </a:cubicBezTo>
                    <a:cubicBezTo>
                      <a:pt x="272" y="1584"/>
                      <a:pt x="191" y="1856"/>
                      <a:pt x="136" y="2073"/>
                    </a:cubicBezTo>
                    <a:cubicBezTo>
                      <a:pt x="1" y="2561"/>
                      <a:pt x="1" y="2995"/>
                      <a:pt x="55" y="3402"/>
                    </a:cubicBezTo>
                    <a:cubicBezTo>
                      <a:pt x="164" y="4188"/>
                      <a:pt x="435" y="5002"/>
                      <a:pt x="1167" y="6250"/>
                    </a:cubicBezTo>
                    <a:cubicBezTo>
                      <a:pt x="1682" y="7090"/>
                      <a:pt x="2035" y="7660"/>
                      <a:pt x="2306" y="8148"/>
                    </a:cubicBezTo>
                    <a:cubicBezTo>
                      <a:pt x="2198" y="8284"/>
                      <a:pt x="2116" y="8420"/>
                      <a:pt x="2035" y="8582"/>
                    </a:cubicBezTo>
                    <a:cubicBezTo>
                      <a:pt x="1628" y="9233"/>
                      <a:pt x="1384" y="9749"/>
                      <a:pt x="1167" y="10155"/>
                    </a:cubicBezTo>
                    <a:cubicBezTo>
                      <a:pt x="977" y="10589"/>
                      <a:pt x="869" y="10942"/>
                      <a:pt x="733" y="11295"/>
                    </a:cubicBezTo>
                    <a:cubicBezTo>
                      <a:pt x="679" y="11485"/>
                      <a:pt x="652" y="11674"/>
                      <a:pt x="570" y="11837"/>
                    </a:cubicBezTo>
                    <a:cubicBezTo>
                      <a:pt x="543" y="11946"/>
                      <a:pt x="543" y="12054"/>
                      <a:pt x="489" y="12163"/>
                    </a:cubicBezTo>
                    <a:cubicBezTo>
                      <a:pt x="462" y="12244"/>
                      <a:pt x="462" y="12352"/>
                      <a:pt x="435" y="12488"/>
                    </a:cubicBezTo>
                    <a:cubicBezTo>
                      <a:pt x="326" y="12976"/>
                      <a:pt x="218" y="13519"/>
                      <a:pt x="191" y="14278"/>
                    </a:cubicBezTo>
                    <a:cubicBezTo>
                      <a:pt x="191" y="14658"/>
                      <a:pt x="191" y="15011"/>
                      <a:pt x="218" y="15309"/>
                    </a:cubicBezTo>
                    <a:cubicBezTo>
                      <a:pt x="218" y="15445"/>
                      <a:pt x="272" y="15607"/>
                      <a:pt x="272" y="15716"/>
                    </a:cubicBezTo>
                    <a:cubicBezTo>
                      <a:pt x="299" y="15851"/>
                      <a:pt x="299" y="15987"/>
                      <a:pt x="326" y="16096"/>
                    </a:cubicBezTo>
                    <a:cubicBezTo>
                      <a:pt x="381" y="16313"/>
                      <a:pt x="435" y="16530"/>
                      <a:pt x="489" y="16719"/>
                    </a:cubicBezTo>
                    <a:cubicBezTo>
                      <a:pt x="570" y="16936"/>
                      <a:pt x="625" y="17099"/>
                      <a:pt x="706" y="17262"/>
                    </a:cubicBezTo>
                    <a:cubicBezTo>
                      <a:pt x="814" y="17587"/>
                      <a:pt x="950" y="17859"/>
                      <a:pt x="1140" y="18157"/>
                    </a:cubicBezTo>
                    <a:cubicBezTo>
                      <a:pt x="1167" y="18211"/>
                      <a:pt x="1167" y="18265"/>
                      <a:pt x="1248" y="18347"/>
                    </a:cubicBezTo>
                    <a:cubicBezTo>
                      <a:pt x="1276" y="18401"/>
                      <a:pt x="1303" y="18428"/>
                      <a:pt x="1303" y="18455"/>
                    </a:cubicBezTo>
                    <a:cubicBezTo>
                      <a:pt x="1384" y="18564"/>
                      <a:pt x="1493" y="18699"/>
                      <a:pt x="1547" y="18835"/>
                    </a:cubicBezTo>
                    <a:cubicBezTo>
                      <a:pt x="1601" y="18889"/>
                      <a:pt x="1628" y="18971"/>
                      <a:pt x="1737" y="19106"/>
                    </a:cubicBezTo>
                    <a:cubicBezTo>
                      <a:pt x="1791" y="19215"/>
                      <a:pt x="1845" y="19269"/>
                      <a:pt x="1899" y="19350"/>
                    </a:cubicBezTo>
                    <a:cubicBezTo>
                      <a:pt x="1954" y="19432"/>
                      <a:pt x="1927" y="19486"/>
                      <a:pt x="2035" y="19622"/>
                    </a:cubicBezTo>
                    <a:cubicBezTo>
                      <a:pt x="2116" y="19784"/>
                      <a:pt x="2116" y="19784"/>
                      <a:pt x="2225" y="19920"/>
                    </a:cubicBezTo>
                    <a:cubicBezTo>
                      <a:pt x="2333" y="20083"/>
                      <a:pt x="2333" y="20083"/>
                      <a:pt x="2442" y="20218"/>
                    </a:cubicBezTo>
                    <a:cubicBezTo>
                      <a:pt x="2523" y="20381"/>
                      <a:pt x="2523" y="20381"/>
                      <a:pt x="2605" y="20517"/>
                    </a:cubicBezTo>
                    <a:cubicBezTo>
                      <a:pt x="2632" y="20598"/>
                      <a:pt x="2686" y="20652"/>
                      <a:pt x="2713" y="20707"/>
                    </a:cubicBezTo>
                    <a:cubicBezTo>
                      <a:pt x="2713" y="20761"/>
                      <a:pt x="2740" y="20788"/>
                      <a:pt x="2713" y="20896"/>
                    </a:cubicBezTo>
                    <a:cubicBezTo>
                      <a:pt x="2713" y="21005"/>
                      <a:pt x="2659" y="21059"/>
                      <a:pt x="2659" y="21113"/>
                    </a:cubicBezTo>
                    <a:cubicBezTo>
                      <a:pt x="2659" y="21141"/>
                      <a:pt x="2632" y="21195"/>
                      <a:pt x="2605" y="21276"/>
                    </a:cubicBezTo>
                    <a:lnTo>
                      <a:pt x="2469" y="21412"/>
                    </a:lnTo>
                    <a:cubicBezTo>
                      <a:pt x="2442" y="21439"/>
                      <a:pt x="2388" y="21439"/>
                      <a:pt x="2306" y="21466"/>
                    </a:cubicBezTo>
                    <a:cubicBezTo>
                      <a:pt x="2280" y="21479"/>
                      <a:pt x="2254" y="21484"/>
                      <a:pt x="2230" y="21484"/>
                    </a:cubicBezTo>
                    <a:cubicBezTo>
                      <a:pt x="2152" y="21484"/>
                      <a:pt x="2089" y="21432"/>
                      <a:pt x="2089" y="21412"/>
                    </a:cubicBezTo>
                    <a:cubicBezTo>
                      <a:pt x="2062" y="21385"/>
                      <a:pt x="2035" y="21276"/>
                      <a:pt x="2062" y="21249"/>
                    </a:cubicBezTo>
                    <a:cubicBezTo>
                      <a:pt x="2062" y="21195"/>
                      <a:pt x="2116" y="21168"/>
                      <a:pt x="2198" y="21141"/>
                    </a:cubicBezTo>
                    <a:cubicBezTo>
                      <a:pt x="2225" y="21141"/>
                      <a:pt x="2252" y="21141"/>
                      <a:pt x="2306" y="21113"/>
                    </a:cubicBezTo>
                    <a:cubicBezTo>
                      <a:pt x="2333" y="21113"/>
                      <a:pt x="2361" y="21059"/>
                      <a:pt x="2333" y="21005"/>
                    </a:cubicBezTo>
                    <a:cubicBezTo>
                      <a:pt x="2306" y="20924"/>
                      <a:pt x="2198" y="20896"/>
                      <a:pt x="2116" y="20896"/>
                    </a:cubicBezTo>
                    <a:cubicBezTo>
                      <a:pt x="1981" y="20924"/>
                      <a:pt x="1954" y="20978"/>
                      <a:pt x="1899" y="21032"/>
                    </a:cubicBezTo>
                    <a:cubicBezTo>
                      <a:pt x="1845" y="21113"/>
                      <a:pt x="1818" y="21141"/>
                      <a:pt x="1818" y="21249"/>
                    </a:cubicBezTo>
                    <a:cubicBezTo>
                      <a:pt x="1818" y="21303"/>
                      <a:pt x="1791" y="21385"/>
                      <a:pt x="1818" y="21520"/>
                    </a:cubicBezTo>
                    <a:cubicBezTo>
                      <a:pt x="1845" y="21602"/>
                      <a:pt x="1899" y="21683"/>
                      <a:pt x="1927" y="21710"/>
                    </a:cubicBezTo>
                    <a:cubicBezTo>
                      <a:pt x="1954" y="21737"/>
                      <a:pt x="2035" y="21792"/>
                      <a:pt x="2062" y="21819"/>
                    </a:cubicBezTo>
                    <a:cubicBezTo>
                      <a:pt x="2116" y="21846"/>
                      <a:pt x="2225" y="21873"/>
                      <a:pt x="2388" y="21873"/>
                    </a:cubicBezTo>
                    <a:cubicBezTo>
                      <a:pt x="2578" y="21873"/>
                      <a:pt x="2659" y="21819"/>
                      <a:pt x="2740" y="21792"/>
                    </a:cubicBezTo>
                    <a:cubicBezTo>
                      <a:pt x="2795" y="21737"/>
                      <a:pt x="2876" y="21683"/>
                      <a:pt x="2984" y="21547"/>
                    </a:cubicBezTo>
                    <a:cubicBezTo>
                      <a:pt x="3066" y="21412"/>
                      <a:pt x="3066" y="21303"/>
                      <a:pt x="3120" y="21249"/>
                    </a:cubicBezTo>
                    <a:cubicBezTo>
                      <a:pt x="3120" y="21168"/>
                      <a:pt x="3147" y="21059"/>
                      <a:pt x="3147" y="20924"/>
                    </a:cubicBezTo>
                    <a:lnTo>
                      <a:pt x="3147" y="20707"/>
                    </a:lnTo>
                    <a:lnTo>
                      <a:pt x="3256" y="20788"/>
                    </a:lnTo>
                    <a:cubicBezTo>
                      <a:pt x="3310" y="20869"/>
                      <a:pt x="3337" y="20924"/>
                      <a:pt x="3446" y="21059"/>
                    </a:cubicBezTo>
                    <a:cubicBezTo>
                      <a:pt x="3581" y="21385"/>
                      <a:pt x="3554" y="21412"/>
                      <a:pt x="3662" y="21710"/>
                    </a:cubicBezTo>
                    <a:cubicBezTo>
                      <a:pt x="3744" y="22009"/>
                      <a:pt x="3825" y="22009"/>
                      <a:pt x="3879" y="22334"/>
                    </a:cubicBezTo>
                    <a:cubicBezTo>
                      <a:pt x="3934" y="22497"/>
                      <a:pt x="3934" y="22551"/>
                      <a:pt x="3934" y="22660"/>
                    </a:cubicBezTo>
                    <a:lnTo>
                      <a:pt x="3934" y="23012"/>
                    </a:lnTo>
                    <a:cubicBezTo>
                      <a:pt x="3934" y="23175"/>
                      <a:pt x="3934" y="23229"/>
                      <a:pt x="3961" y="23310"/>
                    </a:cubicBezTo>
                    <a:cubicBezTo>
                      <a:pt x="3961" y="23365"/>
                      <a:pt x="3988" y="23473"/>
                      <a:pt x="3934" y="23609"/>
                    </a:cubicBezTo>
                    <a:cubicBezTo>
                      <a:pt x="3852" y="23744"/>
                      <a:pt x="3825" y="23826"/>
                      <a:pt x="3798" y="23853"/>
                    </a:cubicBezTo>
                    <a:cubicBezTo>
                      <a:pt x="3744" y="23907"/>
                      <a:pt x="3690" y="23961"/>
                      <a:pt x="3581" y="24016"/>
                    </a:cubicBezTo>
                    <a:cubicBezTo>
                      <a:pt x="3473" y="24097"/>
                      <a:pt x="3446" y="24097"/>
                      <a:pt x="3391" y="24097"/>
                    </a:cubicBezTo>
                    <a:cubicBezTo>
                      <a:pt x="3337" y="24097"/>
                      <a:pt x="3310" y="24097"/>
                      <a:pt x="3283" y="24043"/>
                    </a:cubicBezTo>
                    <a:lnTo>
                      <a:pt x="3201" y="24043"/>
                    </a:lnTo>
                    <a:lnTo>
                      <a:pt x="3201" y="23961"/>
                    </a:lnTo>
                    <a:lnTo>
                      <a:pt x="3201" y="23880"/>
                    </a:lnTo>
                    <a:cubicBezTo>
                      <a:pt x="3201" y="23853"/>
                      <a:pt x="3256" y="23826"/>
                      <a:pt x="3283" y="23772"/>
                    </a:cubicBezTo>
                    <a:cubicBezTo>
                      <a:pt x="3310" y="23744"/>
                      <a:pt x="3337" y="23717"/>
                      <a:pt x="3310" y="23636"/>
                    </a:cubicBezTo>
                    <a:cubicBezTo>
                      <a:pt x="3310" y="23609"/>
                      <a:pt x="3201" y="23555"/>
                      <a:pt x="3147" y="23555"/>
                    </a:cubicBezTo>
                    <a:cubicBezTo>
                      <a:pt x="2930" y="23582"/>
                      <a:pt x="2876" y="23690"/>
                      <a:pt x="2795" y="23772"/>
                    </a:cubicBezTo>
                    <a:cubicBezTo>
                      <a:pt x="2767" y="23853"/>
                      <a:pt x="2740" y="23907"/>
                      <a:pt x="2740" y="23989"/>
                    </a:cubicBezTo>
                    <a:lnTo>
                      <a:pt x="2740" y="24151"/>
                    </a:lnTo>
                    <a:cubicBezTo>
                      <a:pt x="2740" y="24233"/>
                      <a:pt x="2795" y="24287"/>
                      <a:pt x="2849" y="24314"/>
                    </a:cubicBezTo>
                    <a:cubicBezTo>
                      <a:pt x="2930" y="24450"/>
                      <a:pt x="3066" y="24504"/>
                      <a:pt x="3147" y="24531"/>
                    </a:cubicBezTo>
                    <a:lnTo>
                      <a:pt x="3337" y="24531"/>
                    </a:lnTo>
                    <a:cubicBezTo>
                      <a:pt x="3473" y="24504"/>
                      <a:pt x="3581" y="24450"/>
                      <a:pt x="3798" y="24368"/>
                    </a:cubicBezTo>
                    <a:cubicBezTo>
                      <a:pt x="3961" y="24260"/>
                      <a:pt x="4015" y="24151"/>
                      <a:pt x="4096" y="24097"/>
                    </a:cubicBezTo>
                    <a:cubicBezTo>
                      <a:pt x="4151" y="24016"/>
                      <a:pt x="4232" y="23907"/>
                      <a:pt x="4286" y="23717"/>
                    </a:cubicBezTo>
                    <a:cubicBezTo>
                      <a:pt x="4368" y="23500"/>
                      <a:pt x="4368" y="23419"/>
                      <a:pt x="4395" y="23338"/>
                    </a:cubicBezTo>
                    <a:lnTo>
                      <a:pt x="4395" y="22958"/>
                    </a:lnTo>
                    <a:lnTo>
                      <a:pt x="4395" y="22605"/>
                    </a:lnTo>
                    <a:cubicBezTo>
                      <a:pt x="4395" y="22497"/>
                      <a:pt x="4395" y="22388"/>
                      <a:pt x="4368" y="22226"/>
                    </a:cubicBezTo>
                    <a:cubicBezTo>
                      <a:pt x="4286" y="21846"/>
                      <a:pt x="4259" y="21846"/>
                      <a:pt x="4151" y="21493"/>
                    </a:cubicBezTo>
                    <a:cubicBezTo>
                      <a:pt x="4015" y="21168"/>
                      <a:pt x="4015" y="21168"/>
                      <a:pt x="3852" y="20815"/>
                    </a:cubicBezTo>
                    <a:cubicBezTo>
                      <a:pt x="3798" y="20679"/>
                      <a:pt x="3717" y="20598"/>
                      <a:pt x="3690" y="20517"/>
                    </a:cubicBezTo>
                    <a:lnTo>
                      <a:pt x="3690" y="20517"/>
                    </a:lnTo>
                    <a:cubicBezTo>
                      <a:pt x="3879" y="20625"/>
                      <a:pt x="4124" y="20734"/>
                      <a:pt x="4286" y="20788"/>
                    </a:cubicBezTo>
                    <a:cubicBezTo>
                      <a:pt x="4422" y="20842"/>
                      <a:pt x="4558" y="20869"/>
                      <a:pt x="4666" y="20896"/>
                    </a:cubicBezTo>
                    <a:cubicBezTo>
                      <a:pt x="4802" y="20924"/>
                      <a:pt x="4910" y="20924"/>
                      <a:pt x="5046" y="20951"/>
                    </a:cubicBezTo>
                    <a:cubicBezTo>
                      <a:pt x="5100" y="20951"/>
                      <a:pt x="5154" y="20951"/>
                      <a:pt x="5209" y="21005"/>
                    </a:cubicBezTo>
                    <a:lnTo>
                      <a:pt x="5507" y="21005"/>
                    </a:lnTo>
                    <a:cubicBezTo>
                      <a:pt x="5507" y="21014"/>
                      <a:pt x="5513" y="21017"/>
                      <a:pt x="5521" y="21017"/>
                    </a:cubicBezTo>
                    <a:cubicBezTo>
                      <a:pt x="5537" y="21017"/>
                      <a:pt x="5561" y="21005"/>
                      <a:pt x="5561" y="21005"/>
                    </a:cubicBezTo>
                    <a:lnTo>
                      <a:pt x="5561" y="21032"/>
                    </a:lnTo>
                    <a:lnTo>
                      <a:pt x="5561" y="21059"/>
                    </a:lnTo>
                    <a:lnTo>
                      <a:pt x="5561" y="21113"/>
                    </a:lnTo>
                    <a:lnTo>
                      <a:pt x="5561" y="21520"/>
                    </a:lnTo>
                    <a:cubicBezTo>
                      <a:pt x="5561" y="22524"/>
                      <a:pt x="5588" y="23582"/>
                      <a:pt x="5615" y="24585"/>
                    </a:cubicBezTo>
                    <a:lnTo>
                      <a:pt x="5615" y="25046"/>
                    </a:lnTo>
                    <a:lnTo>
                      <a:pt x="5615" y="25263"/>
                    </a:lnTo>
                    <a:cubicBezTo>
                      <a:pt x="5615" y="25372"/>
                      <a:pt x="5643" y="25453"/>
                      <a:pt x="5643" y="25508"/>
                    </a:cubicBezTo>
                    <a:cubicBezTo>
                      <a:pt x="5697" y="25670"/>
                      <a:pt x="5697" y="25806"/>
                      <a:pt x="5643" y="25914"/>
                    </a:cubicBezTo>
                    <a:cubicBezTo>
                      <a:pt x="5615" y="26023"/>
                      <a:pt x="5507" y="26077"/>
                      <a:pt x="5371" y="26077"/>
                    </a:cubicBezTo>
                    <a:cubicBezTo>
                      <a:pt x="5290" y="26077"/>
                      <a:pt x="5154" y="26050"/>
                      <a:pt x="5046" y="25996"/>
                    </a:cubicBezTo>
                    <a:cubicBezTo>
                      <a:pt x="4964" y="25914"/>
                      <a:pt x="4910" y="25779"/>
                      <a:pt x="4937" y="25724"/>
                    </a:cubicBezTo>
                    <a:cubicBezTo>
                      <a:pt x="4937" y="25616"/>
                      <a:pt x="5019" y="25535"/>
                      <a:pt x="5100" y="25508"/>
                    </a:cubicBezTo>
                    <a:cubicBezTo>
                      <a:pt x="5141" y="25494"/>
                      <a:pt x="5188" y="25487"/>
                      <a:pt x="5232" y="25487"/>
                    </a:cubicBezTo>
                    <a:cubicBezTo>
                      <a:pt x="5276" y="25487"/>
                      <a:pt x="5317" y="25494"/>
                      <a:pt x="5344" y="25508"/>
                    </a:cubicBezTo>
                    <a:cubicBezTo>
                      <a:pt x="5385" y="25521"/>
                      <a:pt x="5412" y="25528"/>
                      <a:pt x="5429" y="25528"/>
                    </a:cubicBezTo>
                    <a:cubicBezTo>
                      <a:pt x="5446" y="25528"/>
                      <a:pt x="5453" y="25521"/>
                      <a:pt x="5453" y="25508"/>
                    </a:cubicBezTo>
                    <a:cubicBezTo>
                      <a:pt x="5453" y="25480"/>
                      <a:pt x="5453" y="25399"/>
                      <a:pt x="5317" y="25345"/>
                    </a:cubicBezTo>
                    <a:cubicBezTo>
                      <a:pt x="5259" y="25301"/>
                      <a:pt x="5185" y="25273"/>
                      <a:pt x="5105" y="25273"/>
                    </a:cubicBezTo>
                    <a:cubicBezTo>
                      <a:pt x="5034" y="25273"/>
                      <a:pt x="4959" y="25294"/>
                      <a:pt x="4883" y="25345"/>
                    </a:cubicBezTo>
                    <a:cubicBezTo>
                      <a:pt x="4666" y="25453"/>
                      <a:pt x="4612" y="25724"/>
                      <a:pt x="4639" y="25914"/>
                    </a:cubicBezTo>
                    <a:cubicBezTo>
                      <a:pt x="4666" y="26023"/>
                      <a:pt x="4747" y="26158"/>
                      <a:pt x="4802" y="26213"/>
                    </a:cubicBezTo>
                    <a:cubicBezTo>
                      <a:pt x="4883" y="26294"/>
                      <a:pt x="4964" y="26348"/>
                      <a:pt x="5073" y="26375"/>
                    </a:cubicBezTo>
                    <a:cubicBezTo>
                      <a:pt x="5213" y="26428"/>
                      <a:pt x="5331" y="26458"/>
                      <a:pt x="5447" y="26458"/>
                    </a:cubicBezTo>
                    <a:cubicBezTo>
                      <a:pt x="5511" y="26458"/>
                      <a:pt x="5575" y="26449"/>
                      <a:pt x="5643" y="26430"/>
                    </a:cubicBezTo>
                    <a:cubicBezTo>
                      <a:pt x="5751" y="26375"/>
                      <a:pt x="5832" y="26321"/>
                      <a:pt x="5914" y="26267"/>
                    </a:cubicBezTo>
                    <a:cubicBezTo>
                      <a:pt x="5995" y="26186"/>
                      <a:pt x="6049" y="26077"/>
                      <a:pt x="6104" y="25996"/>
                    </a:cubicBezTo>
                    <a:cubicBezTo>
                      <a:pt x="6158" y="25779"/>
                      <a:pt x="6158" y="25616"/>
                      <a:pt x="6158" y="25480"/>
                    </a:cubicBezTo>
                    <a:cubicBezTo>
                      <a:pt x="6158" y="25399"/>
                      <a:pt x="6158" y="25345"/>
                      <a:pt x="6131" y="25263"/>
                    </a:cubicBezTo>
                    <a:lnTo>
                      <a:pt x="6131" y="25074"/>
                    </a:lnTo>
                    <a:lnTo>
                      <a:pt x="6131" y="24558"/>
                    </a:lnTo>
                    <a:lnTo>
                      <a:pt x="6131" y="23229"/>
                    </a:lnTo>
                    <a:cubicBezTo>
                      <a:pt x="6131" y="22632"/>
                      <a:pt x="6131" y="22144"/>
                      <a:pt x="6104" y="21737"/>
                    </a:cubicBezTo>
                    <a:lnTo>
                      <a:pt x="6104" y="21195"/>
                    </a:lnTo>
                    <a:lnTo>
                      <a:pt x="6104" y="20896"/>
                    </a:lnTo>
                    <a:cubicBezTo>
                      <a:pt x="6104" y="20734"/>
                      <a:pt x="6022" y="20652"/>
                      <a:pt x="5995" y="20571"/>
                    </a:cubicBezTo>
                    <a:cubicBezTo>
                      <a:pt x="5914" y="20517"/>
                      <a:pt x="5860" y="20462"/>
                      <a:pt x="5751" y="20462"/>
                    </a:cubicBezTo>
                    <a:lnTo>
                      <a:pt x="5615" y="20408"/>
                    </a:lnTo>
                    <a:lnTo>
                      <a:pt x="5561" y="20381"/>
                    </a:lnTo>
                    <a:lnTo>
                      <a:pt x="5426" y="20354"/>
                    </a:lnTo>
                    <a:lnTo>
                      <a:pt x="5290" y="20273"/>
                    </a:lnTo>
                    <a:lnTo>
                      <a:pt x="4964" y="20191"/>
                    </a:lnTo>
                    <a:cubicBezTo>
                      <a:pt x="4883" y="20137"/>
                      <a:pt x="4775" y="20083"/>
                      <a:pt x="4666" y="20056"/>
                    </a:cubicBezTo>
                    <a:cubicBezTo>
                      <a:pt x="4259" y="19839"/>
                      <a:pt x="3744" y="19567"/>
                      <a:pt x="3174" y="19052"/>
                    </a:cubicBezTo>
                    <a:cubicBezTo>
                      <a:pt x="2659" y="18618"/>
                      <a:pt x="2361" y="18184"/>
                      <a:pt x="2116" y="17831"/>
                    </a:cubicBezTo>
                    <a:cubicBezTo>
                      <a:pt x="2062" y="17750"/>
                      <a:pt x="2035" y="17669"/>
                      <a:pt x="1954" y="17560"/>
                    </a:cubicBezTo>
                    <a:cubicBezTo>
                      <a:pt x="1927" y="17479"/>
                      <a:pt x="1845" y="17397"/>
                      <a:pt x="1818" y="17343"/>
                    </a:cubicBezTo>
                    <a:cubicBezTo>
                      <a:pt x="1710" y="17153"/>
                      <a:pt x="1682" y="17018"/>
                      <a:pt x="1574" y="16855"/>
                    </a:cubicBezTo>
                    <a:cubicBezTo>
                      <a:pt x="1520" y="16692"/>
                      <a:pt x="1438" y="16557"/>
                      <a:pt x="1411" y="16394"/>
                    </a:cubicBezTo>
                    <a:cubicBezTo>
                      <a:pt x="1384" y="16204"/>
                      <a:pt x="1303" y="16014"/>
                      <a:pt x="1248" y="15824"/>
                    </a:cubicBezTo>
                    <a:cubicBezTo>
                      <a:pt x="1140" y="15417"/>
                      <a:pt x="1086" y="14902"/>
                      <a:pt x="1086" y="14170"/>
                    </a:cubicBezTo>
                    <a:cubicBezTo>
                      <a:pt x="1086" y="13465"/>
                      <a:pt x="1140" y="12949"/>
                      <a:pt x="1248" y="12515"/>
                    </a:cubicBezTo>
                    <a:cubicBezTo>
                      <a:pt x="1276" y="12434"/>
                      <a:pt x="1276" y="12325"/>
                      <a:pt x="1303" y="12217"/>
                    </a:cubicBezTo>
                    <a:cubicBezTo>
                      <a:pt x="1357" y="12108"/>
                      <a:pt x="1357" y="12027"/>
                      <a:pt x="1384" y="11946"/>
                    </a:cubicBezTo>
                    <a:cubicBezTo>
                      <a:pt x="1411" y="11783"/>
                      <a:pt x="1493" y="11620"/>
                      <a:pt x="1520" y="11430"/>
                    </a:cubicBezTo>
                    <a:cubicBezTo>
                      <a:pt x="1628" y="11105"/>
                      <a:pt x="1710" y="10752"/>
                      <a:pt x="1899" y="10345"/>
                    </a:cubicBezTo>
                    <a:cubicBezTo>
                      <a:pt x="2062" y="9938"/>
                      <a:pt x="2306" y="9450"/>
                      <a:pt x="2632" y="8826"/>
                    </a:cubicBezTo>
                    <a:cubicBezTo>
                      <a:pt x="2659" y="8772"/>
                      <a:pt x="2740" y="8691"/>
                      <a:pt x="2767" y="8609"/>
                    </a:cubicBezTo>
                    <a:cubicBezTo>
                      <a:pt x="2767" y="8664"/>
                      <a:pt x="2795" y="8691"/>
                      <a:pt x="2795" y="8691"/>
                    </a:cubicBezTo>
                    <a:cubicBezTo>
                      <a:pt x="3174" y="9287"/>
                      <a:pt x="3581" y="9911"/>
                      <a:pt x="4395" y="11132"/>
                    </a:cubicBezTo>
                    <a:cubicBezTo>
                      <a:pt x="4666" y="11512"/>
                      <a:pt x="4910" y="11918"/>
                      <a:pt x="5127" y="12271"/>
                    </a:cubicBezTo>
                    <a:cubicBezTo>
                      <a:pt x="5317" y="12651"/>
                      <a:pt x="5453" y="13058"/>
                      <a:pt x="5534" y="13410"/>
                    </a:cubicBezTo>
                    <a:cubicBezTo>
                      <a:pt x="5697" y="14116"/>
                      <a:pt x="5480" y="14631"/>
                      <a:pt x="5453" y="14712"/>
                    </a:cubicBezTo>
                    <a:cubicBezTo>
                      <a:pt x="5290" y="15255"/>
                      <a:pt x="4883" y="15743"/>
                      <a:pt x="4341" y="15933"/>
                    </a:cubicBezTo>
                    <a:cubicBezTo>
                      <a:pt x="4202" y="15991"/>
                      <a:pt x="4059" y="16018"/>
                      <a:pt x="3915" y="16018"/>
                    </a:cubicBezTo>
                    <a:cubicBezTo>
                      <a:pt x="3521" y="16018"/>
                      <a:pt x="3127" y="15817"/>
                      <a:pt x="2849" y="15499"/>
                    </a:cubicBezTo>
                    <a:cubicBezTo>
                      <a:pt x="2632" y="15309"/>
                      <a:pt x="2496" y="15038"/>
                      <a:pt x="2442" y="14766"/>
                    </a:cubicBezTo>
                    <a:cubicBezTo>
                      <a:pt x="2333" y="14495"/>
                      <a:pt x="2306" y="14170"/>
                      <a:pt x="2333" y="13899"/>
                    </a:cubicBezTo>
                    <a:cubicBezTo>
                      <a:pt x="2361" y="13329"/>
                      <a:pt x="2578" y="12759"/>
                      <a:pt x="2822" y="12217"/>
                    </a:cubicBezTo>
                    <a:cubicBezTo>
                      <a:pt x="2984" y="11810"/>
                      <a:pt x="3174" y="11403"/>
                      <a:pt x="3256" y="11186"/>
                    </a:cubicBezTo>
                    <a:cubicBezTo>
                      <a:pt x="3278" y="11109"/>
                      <a:pt x="3282" y="11063"/>
                      <a:pt x="3255" y="11063"/>
                    </a:cubicBezTo>
                    <a:cubicBezTo>
                      <a:pt x="3217" y="11063"/>
                      <a:pt x="3113" y="11161"/>
                      <a:pt x="2903" y="11403"/>
                    </a:cubicBezTo>
                    <a:cubicBezTo>
                      <a:pt x="2605" y="11810"/>
                      <a:pt x="2279" y="12380"/>
                      <a:pt x="2035" y="13031"/>
                    </a:cubicBezTo>
                    <a:cubicBezTo>
                      <a:pt x="1899" y="13546"/>
                      <a:pt x="1818" y="13953"/>
                      <a:pt x="1899" y="14333"/>
                    </a:cubicBezTo>
                    <a:cubicBezTo>
                      <a:pt x="1927" y="14685"/>
                      <a:pt x="2035" y="15038"/>
                      <a:pt x="2198" y="15336"/>
                    </a:cubicBezTo>
                    <a:cubicBezTo>
                      <a:pt x="2279" y="15499"/>
                      <a:pt x="2361" y="15634"/>
                      <a:pt x="2496" y="15824"/>
                    </a:cubicBezTo>
                    <a:cubicBezTo>
                      <a:pt x="2632" y="15987"/>
                      <a:pt x="2767" y="16123"/>
                      <a:pt x="2984" y="16258"/>
                    </a:cubicBezTo>
                    <a:cubicBezTo>
                      <a:pt x="3174" y="16394"/>
                      <a:pt x="3418" y="16502"/>
                      <a:pt x="3717" y="16530"/>
                    </a:cubicBezTo>
                    <a:cubicBezTo>
                      <a:pt x="3781" y="16535"/>
                      <a:pt x="3848" y="16539"/>
                      <a:pt x="3916" y="16539"/>
                    </a:cubicBezTo>
                    <a:cubicBezTo>
                      <a:pt x="4166" y="16539"/>
                      <a:pt x="4438" y="16494"/>
                      <a:pt x="4693" y="16367"/>
                    </a:cubicBezTo>
                    <a:cubicBezTo>
                      <a:pt x="5073" y="16150"/>
                      <a:pt x="5344" y="15906"/>
                      <a:pt x="5561" y="15689"/>
                    </a:cubicBezTo>
                    <a:cubicBezTo>
                      <a:pt x="5751" y="15445"/>
                      <a:pt x="5860" y="15173"/>
                      <a:pt x="5968" y="14929"/>
                    </a:cubicBezTo>
                    <a:cubicBezTo>
                      <a:pt x="6049" y="14685"/>
                      <a:pt x="6104" y="14468"/>
                      <a:pt x="6131" y="14251"/>
                    </a:cubicBezTo>
                    <a:cubicBezTo>
                      <a:pt x="6158" y="14007"/>
                      <a:pt x="6158" y="13844"/>
                      <a:pt x="6131" y="13654"/>
                    </a:cubicBezTo>
                    <a:cubicBezTo>
                      <a:pt x="6049" y="12868"/>
                      <a:pt x="5805" y="12081"/>
                      <a:pt x="5073" y="10806"/>
                    </a:cubicBezTo>
                    <a:cubicBezTo>
                      <a:pt x="4368" y="9504"/>
                      <a:pt x="3988" y="8908"/>
                      <a:pt x="3581" y="8257"/>
                    </a:cubicBezTo>
                    <a:cubicBezTo>
                      <a:pt x="3500" y="8094"/>
                      <a:pt x="3391" y="7958"/>
                      <a:pt x="3283" y="7769"/>
                    </a:cubicBezTo>
                    <a:cubicBezTo>
                      <a:pt x="3391" y="7633"/>
                      <a:pt x="3446" y="7552"/>
                      <a:pt x="3527" y="7443"/>
                    </a:cubicBezTo>
                    <a:cubicBezTo>
                      <a:pt x="3798" y="7063"/>
                      <a:pt x="3988" y="6765"/>
                      <a:pt x="4205" y="6467"/>
                    </a:cubicBezTo>
                    <a:cubicBezTo>
                      <a:pt x="4395" y="6141"/>
                      <a:pt x="4612" y="5816"/>
                      <a:pt x="4775" y="5382"/>
                    </a:cubicBezTo>
                    <a:cubicBezTo>
                      <a:pt x="4992" y="4921"/>
                      <a:pt x="5181" y="4378"/>
                      <a:pt x="5263" y="3619"/>
                    </a:cubicBezTo>
                    <a:cubicBezTo>
                      <a:pt x="5317" y="2832"/>
                      <a:pt x="5209" y="2208"/>
                      <a:pt x="5019" y="1774"/>
                    </a:cubicBezTo>
                    <a:cubicBezTo>
                      <a:pt x="4910" y="1530"/>
                      <a:pt x="4802" y="1340"/>
                      <a:pt x="4666" y="1177"/>
                    </a:cubicBezTo>
                    <a:cubicBezTo>
                      <a:pt x="4530" y="988"/>
                      <a:pt x="4395" y="852"/>
                      <a:pt x="4259" y="716"/>
                    </a:cubicBezTo>
                    <a:cubicBezTo>
                      <a:pt x="4096" y="581"/>
                      <a:pt x="3961" y="445"/>
                      <a:pt x="3771" y="364"/>
                    </a:cubicBezTo>
                    <a:cubicBezTo>
                      <a:pt x="3581" y="255"/>
                      <a:pt x="3337" y="147"/>
                      <a:pt x="3120" y="93"/>
                    </a:cubicBezTo>
                    <a:cubicBezTo>
                      <a:pt x="2937" y="31"/>
                      <a:pt x="2723" y="1"/>
                      <a:pt x="25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1"/>
              <p:cNvSpPr/>
              <p:nvPr/>
            </p:nvSpPr>
            <p:spPr>
              <a:xfrm>
                <a:off x="7163525" y="3191000"/>
                <a:ext cx="46125" cy="56325"/>
              </a:xfrm>
              <a:custGeom>
                <a:avLst/>
                <a:gdLst/>
                <a:ahLst/>
                <a:cxnLst/>
                <a:rect l="l" t="t" r="r" b="b"/>
                <a:pathLst>
                  <a:path w="1845" h="2253" extrusionOk="0">
                    <a:moveTo>
                      <a:pt x="1612" y="1"/>
                    </a:moveTo>
                    <a:cubicBezTo>
                      <a:pt x="1584" y="1"/>
                      <a:pt x="1558" y="9"/>
                      <a:pt x="1546" y="32"/>
                    </a:cubicBezTo>
                    <a:cubicBezTo>
                      <a:pt x="1519" y="59"/>
                      <a:pt x="1519" y="113"/>
                      <a:pt x="1519" y="141"/>
                    </a:cubicBezTo>
                    <a:cubicBezTo>
                      <a:pt x="1546" y="249"/>
                      <a:pt x="1546" y="249"/>
                      <a:pt x="1546" y="385"/>
                    </a:cubicBezTo>
                    <a:lnTo>
                      <a:pt x="1546" y="683"/>
                    </a:lnTo>
                    <a:cubicBezTo>
                      <a:pt x="1546" y="819"/>
                      <a:pt x="1573" y="846"/>
                      <a:pt x="1546" y="981"/>
                    </a:cubicBezTo>
                    <a:cubicBezTo>
                      <a:pt x="1519" y="1117"/>
                      <a:pt x="1492" y="1117"/>
                      <a:pt x="1411" y="1253"/>
                    </a:cubicBezTo>
                    <a:cubicBezTo>
                      <a:pt x="1356" y="1388"/>
                      <a:pt x="1383" y="1388"/>
                      <a:pt x="1302" y="1524"/>
                    </a:cubicBezTo>
                    <a:cubicBezTo>
                      <a:pt x="1248" y="1659"/>
                      <a:pt x="1221" y="1632"/>
                      <a:pt x="1112" y="1741"/>
                    </a:cubicBezTo>
                    <a:cubicBezTo>
                      <a:pt x="1004" y="1822"/>
                      <a:pt x="1031" y="1876"/>
                      <a:pt x="895" y="1931"/>
                    </a:cubicBezTo>
                    <a:cubicBezTo>
                      <a:pt x="760" y="2012"/>
                      <a:pt x="760" y="2012"/>
                      <a:pt x="570" y="2012"/>
                    </a:cubicBezTo>
                    <a:cubicBezTo>
                      <a:pt x="534" y="2021"/>
                      <a:pt x="506" y="2024"/>
                      <a:pt x="483" y="2024"/>
                    </a:cubicBezTo>
                    <a:cubicBezTo>
                      <a:pt x="437" y="2024"/>
                      <a:pt x="407" y="2012"/>
                      <a:pt x="353" y="2012"/>
                    </a:cubicBezTo>
                    <a:lnTo>
                      <a:pt x="217" y="2012"/>
                    </a:lnTo>
                    <a:cubicBezTo>
                      <a:pt x="163" y="2012"/>
                      <a:pt x="82" y="2012"/>
                      <a:pt x="27" y="2066"/>
                    </a:cubicBezTo>
                    <a:cubicBezTo>
                      <a:pt x="0" y="2093"/>
                      <a:pt x="0" y="2148"/>
                      <a:pt x="27" y="2175"/>
                    </a:cubicBezTo>
                    <a:cubicBezTo>
                      <a:pt x="82" y="2202"/>
                      <a:pt x="136" y="2202"/>
                      <a:pt x="271" y="2229"/>
                    </a:cubicBezTo>
                    <a:cubicBezTo>
                      <a:pt x="330" y="2246"/>
                      <a:pt x="371" y="2252"/>
                      <a:pt x="404" y="2252"/>
                    </a:cubicBezTo>
                    <a:cubicBezTo>
                      <a:pt x="477" y="2252"/>
                      <a:pt x="512" y="2221"/>
                      <a:pt x="624" y="2202"/>
                    </a:cubicBezTo>
                    <a:cubicBezTo>
                      <a:pt x="814" y="2175"/>
                      <a:pt x="814" y="2175"/>
                      <a:pt x="977" y="2093"/>
                    </a:cubicBezTo>
                    <a:cubicBezTo>
                      <a:pt x="1112" y="2039"/>
                      <a:pt x="1112" y="1985"/>
                      <a:pt x="1248" y="1904"/>
                    </a:cubicBezTo>
                    <a:cubicBezTo>
                      <a:pt x="1383" y="1795"/>
                      <a:pt x="1411" y="1795"/>
                      <a:pt x="1519" y="1659"/>
                    </a:cubicBezTo>
                    <a:cubicBezTo>
                      <a:pt x="1628" y="1524"/>
                      <a:pt x="1628" y="1524"/>
                      <a:pt x="1682" y="1361"/>
                    </a:cubicBezTo>
                    <a:cubicBezTo>
                      <a:pt x="1763" y="1198"/>
                      <a:pt x="1763" y="1198"/>
                      <a:pt x="1790" y="1008"/>
                    </a:cubicBezTo>
                    <a:cubicBezTo>
                      <a:pt x="1817" y="846"/>
                      <a:pt x="1817" y="846"/>
                      <a:pt x="1817" y="683"/>
                    </a:cubicBezTo>
                    <a:cubicBezTo>
                      <a:pt x="1845" y="575"/>
                      <a:pt x="1817" y="439"/>
                      <a:pt x="1817" y="439"/>
                    </a:cubicBezTo>
                    <a:cubicBezTo>
                      <a:pt x="1790" y="303"/>
                      <a:pt x="1817" y="141"/>
                      <a:pt x="1709" y="32"/>
                    </a:cubicBezTo>
                    <a:cubicBezTo>
                      <a:pt x="1693" y="16"/>
                      <a:pt x="1650" y="1"/>
                      <a:pt x="1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1"/>
              <p:cNvSpPr/>
              <p:nvPr/>
            </p:nvSpPr>
            <p:spPr>
              <a:xfrm>
                <a:off x="7102475" y="2873075"/>
                <a:ext cx="56325" cy="144050"/>
              </a:xfrm>
              <a:custGeom>
                <a:avLst/>
                <a:gdLst/>
                <a:ahLst/>
                <a:cxnLst/>
                <a:rect l="l" t="t" r="r" b="b"/>
                <a:pathLst>
                  <a:path w="2253" h="5762" extrusionOk="0">
                    <a:moveTo>
                      <a:pt x="1683" y="1"/>
                    </a:moveTo>
                    <a:cubicBezTo>
                      <a:pt x="1493" y="1"/>
                      <a:pt x="1384" y="1"/>
                      <a:pt x="1276" y="28"/>
                    </a:cubicBezTo>
                    <a:cubicBezTo>
                      <a:pt x="1167" y="82"/>
                      <a:pt x="1086" y="109"/>
                      <a:pt x="869" y="191"/>
                    </a:cubicBezTo>
                    <a:cubicBezTo>
                      <a:pt x="679" y="299"/>
                      <a:pt x="598" y="381"/>
                      <a:pt x="543" y="435"/>
                    </a:cubicBezTo>
                    <a:cubicBezTo>
                      <a:pt x="462" y="516"/>
                      <a:pt x="408" y="570"/>
                      <a:pt x="299" y="733"/>
                    </a:cubicBezTo>
                    <a:cubicBezTo>
                      <a:pt x="191" y="923"/>
                      <a:pt x="164" y="1004"/>
                      <a:pt x="137" y="1113"/>
                    </a:cubicBezTo>
                    <a:cubicBezTo>
                      <a:pt x="82" y="1194"/>
                      <a:pt x="55" y="1276"/>
                      <a:pt x="28" y="1493"/>
                    </a:cubicBezTo>
                    <a:cubicBezTo>
                      <a:pt x="1" y="1683"/>
                      <a:pt x="1" y="1791"/>
                      <a:pt x="1" y="1900"/>
                    </a:cubicBezTo>
                    <a:cubicBezTo>
                      <a:pt x="1" y="2008"/>
                      <a:pt x="1" y="2089"/>
                      <a:pt x="28" y="2306"/>
                    </a:cubicBezTo>
                    <a:cubicBezTo>
                      <a:pt x="55" y="2469"/>
                      <a:pt x="55" y="2578"/>
                      <a:pt x="82" y="2686"/>
                    </a:cubicBezTo>
                    <a:cubicBezTo>
                      <a:pt x="82" y="2767"/>
                      <a:pt x="137" y="2876"/>
                      <a:pt x="191" y="3039"/>
                    </a:cubicBezTo>
                    <a:cubicBezTo>
                      <a:pt x="326" y="3418"/>
                      <a:pt x="326" y="3418"/>
                      <a:pt x="489" y="3771"/>
                    </a:cubicBezTo>
                    <a:cubicBezTo>
                      <a:pt x="679" y="4097"/>
                      <a:pt x="679" y="4097"/>
                      <a:pt x="869" y="4449"/>
                    </a:cubicBezTo>
                    <a:cubicBezTo>
                      <a:pt x="1005" y="4639"/>
                      <a:pt x="1140" y="4856"/>
                      <a:pt x="1167" y="4883"/>
                    </a:cubicBezTo>
                    <a:cubicBezTo>
                      <a:pt x="1357" y="5154"/>
                      <a:pt x="1520" y="5453"/>
                      <a:pt x="1764" y="5670"/>
                    </a:cubicBezTo>
                    <a:cubicBezTo>
                      <a:pt x="1793" y="5727"/>
                      <a:pt x="1844" y="5762"/>
                      <a:pt x="1882" y="5762"/>
                    </a:cubicBezTo>
                    <a:cubicBezTo>
                      <a:pt x="1916" y="5762"/>
                      <a:pt x="1940" y="5734"/>
                      <a:pt x="1927" y="5670"/>
                    </a:cubicBezTo>
                    <a:lnTo>
                      <a:pt x="1818" y="5453"/>
                    </a:lnTo>
                    <a:cubicBezTo>
                      <a:pt x="1683" y="5263"/>
                      <a:pt x="1656" y="5236"/>
                      <a:pt x="1493" y="4965"/>
                    </a:cubicBezTo>
                    <a:cubicBezTo>
                      <a:pt x="1276" y="4612"/>
                      <a:pt x="1276" y="4612"/>
                      <a:pt x="1086" y="4314"/>
                    </a:cubicBezTo>
                    <a:cubicBezTo>
                      <a:pt x="896" y="3961"/>
                      <a:pt x="869" y="4015"/>
                      <a:pt x="706" y="3663"/>
                    </a:cubicBezTo>
                    <a:cubicBezTo>
                      <a:pt x="571" y="3337"/>
                      <a:pt x="598" y="3283"/>
                      <a:pt x="462" y="2957"/>
                    </a:cubicBezTo>
                    <a:cubicBezTo>
                      <a:pt x="354" y="2578"/>
                      <a:pt x="326" y="2605"/>
                      <a:pt x="272" y="2252"/>
                    </a:cubicBezTo>
                    <a:cubicBezTo>
                      <a:pt x="218" y="2035"/>
                      <a:pt x="218" y="1981"/>
                      <a:pt x="218" y="1872"/>
                    </a:cubicBezTo>
                    <a:cubicBezTo>
                      <a:pt x="218" y="1791"/>
                      <a:pt x="218" y="1683"/>
                      <a:pt x="272" y="1520"/>
                    </a:cubicBezTo>
                    <a:cubicBezTo>
                      <a:pt x="299" y="1357"/>
                      <a:pt x="299" y="1303"/>
                      <a:pt x="326" y="1194"/>
                    </a:cubicBezTo>
                    <a:cubicBezTo>
                      <a:pt x="354" y="1086"/>
                      <a:pt x="354" y="1004"/>
                      <a:pt x="462" y="842"/>
                    </a:cubicBezTo>
                    <a:cubicBezTo>
                      <a:pt x="543" y="706"/>
                      <a:pt x="598" y="652"/>
                      <a:pt x="679" y="570"/>
                    </a:cubicBezTo>
                    <a:cubicBezTo>
                      <a:pt x="733" y="516"/>
                      <a:pt x="815" y="462"/>
                      <a:pt x="950" y="381"/>
                    </a:cubicBezTo>
                    <a:cubicBezTo>
                      <a:pt x="1086" y="299"/>
                      <a:pt x="1140" y="272"/>
                      <a:pt x="1222" y="272"/>
                    </a:cubicBezTo>
                    <a:cubicBezTo>
                      <a:pt x="1276" y="245"/>
                      <a:pt x="1357" y="245"/>
                      <a:pt x="1411" y="245"/>
                    </a:cubicBezTo>
                    <a:cubicBezTo>
                      <a:pt x="1547" y="245"/>
                      <a:pt x="1683" y="245"/>
                      <a:pt x="1791" y="272"/>
                    </a:cubicBezTo>
                    <a:cubicBezTo>
                      <a:pt x="1818" y="299"/>
                      <a:pt x="1927" y="299"/>
                      <a:pt x="1981" y="326"/>
                    </a:cubicBezTo>
                    <a:cubicBezTo>
                      <a:pt x="2041" y="366"/>
                      <a:pt x="2086" y="391"/>
                      <a:pt x="2137" y="391"/>
                    </a:cubicBezTo>
                    <a:cubicBezTo>
                      <a:pt x="2156" y="391"/>
                      <a:pt x="2176" y="388"/>
                      <a:pt x="2198" y="381"/>
                    </a:cubicBezTo>
                    <a:cubicBezTo>
                      <a:pt x="2252" y="381"/>
                      <a:pt x="2252" y="299"/>
                      <a:pt x="2198" y="245"/>
                    </a:cubicBezTo>
                    <a:cubicBezTo>
                      <a:pt x="2117" y="164"/>
                      <a:pt x="2062" y="136"/>
                      <a:pt x="1981" y="109"/>
                    </a:cubicBezTo>
                    <a:cubicBezTo>
                      <a:pt x="1927" y="55"/>
                      <a:pt x="1818" y="28"/>
                      <a:pt x="1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1"/>
              <p:cNvSpPr/>
              <p:nvPr/>
            </p:nvSpPr>
            <p:spPr>
              <a:xfrm>
                <a:off x="7234725" y="3376900"/>
                <a:ext cx="7475" cy="120300"/>
              </a:xfrm>
              <a:custGeom>
                <a:avLst/>
                <a:gdLst/>
                <a:ahLst/>
                <a:cxnLst/>
                <a:rect l="l" t="t" r="r" b="b"/>
                <a:pathLst>
                  <a:path w="299" h="4812" extrusionOk="0">
                    <a:moveTo>
                      <a:pt x="136" y="1"/>
                    </a:moveTo>
                    <a:cubicBezTo>
                      <a:pt x="82" y="1"/>
                      <a:pt x="54" y="28"/>
                      <a:pt x="27" y="55"/>
                    </a:cubicBezTo>
                    <a:lnTo>
                      <a:pt x="27" y="408"/>
                    </a:lnTo>
                    <a:cubicBezTo>
                      <a:pt x="27" y="625"/>
                      <a:pt x="54" y="625"/>
                      <a:pt x="54" y="869"/>
                    </a:cubicBezTo>
                    <a:lnTo>
                      <a:pt x="54" y="1357"/>
                    </a:lnTo>
                    <a:lnTo>
                      <a:pt x="54" y="1818"/>
                    </a:lnTo>
                    <a:cubicBezTo>
                      <a:pt x="54" y="2062"/>
                      <a:pt x="27" y="2062"/>
                      <a:pt x="27" y="2306"/>
                    </a:cubicBezTo>
                    <a:lnTo>
                      <a:pt x="27" y="2767"/>
                    </a:lnTo>
                    <a:lnTo>
                      <a:pt x="27" y="3256"/>
                    </a:lnTo>
                    <a:lnTo>
                      <a:pt x="27" y="3717"/>
                    </a:lnTo>
                    <a:lnTo>
                      <a:pt x="27" y="4069"/>
                    </a:lnTo>
                    <a:cubicBezTo>
                      <a:pt x="27" y="4259"/>
                      <a:pt x="0" y="4503"/>
                      <a:pt x="54" y="4693"/>
                    </a:cubicBezTo>
                    <a:cubicBezTo>
                      <a:pt x="72" y="4747"/>
                      <a:pt x="113" y="4812"/>
                      <a:pt x="170" y="4812"/>
                    </a:cubicBezTo>
                    <a:cubicBezTo>
                      <a:pt x="200" y="4812"/>
                      <a:pt x="234" y="4794"/>
                      <a:pt x="271" y="4747"/>
                    </a:cubicBezTo>
                    <a:cubicBezTo>
                      <a:pt x="271" y="4693"/>
                      <a:pt x="298" y="4666"/>
                      <a:pt x="298" y="4612"/>
                    </a:cubicBezTo>
                    <a:lnTo>
                      <a:pt x="298" y="4205"/>
                    </a:lnTo>
                    <a:lnTo>
                      <a:pt x="298" y="3717"/>
                    </a:lnTo>
                    <a:cubicBezTo>
                      <a:pt x="298" y="3473"/>
                      <a:pt x="271" y="3473"/>
                      <a:pt x="271" y="3256"/>
                    </a:cubicBezTo>
                    <a:cubicBezTo>
                      <a:pt x="271" y="3012"/>
                      <a:pt x="298" y="3012"/>
                      <a:pt x="298" y="2767"/>
                    </a:cubicBezTo>
                    <a:cubicBezTo>
                      <a:pt x="298" y="2523"/>
                      <a:pt x="271" y="2523"/>
                      <a:pt x="271" y="2306"/>
                    </a:cubicBezTo>
                    <a:cubicBezTo>
                      <a:pt x="271" y="2062"/>
                      <a:pt x="298" y="2062"/>
                      <a:pt x="298" y="1818"/>
                    </a:cubicBezTo>
                    <a:cubicBezTo>
                      <a:pt x="298" y="1574"/>
                      <a:pt x="271" y="1574"/>
                      <a:pt x="271" y="1357"/>
                    </a:cubicBezTo>
                    <a:lnTo>
                      <a:pt x="271" y="869"/>
                    </a:lnTo>
                    <a:cubicBezTo>
                      <a:pt x="271" y="706"/>
                      <a:pt x="298" y="625"/>
                      <a:pt x="298" y="543"/>
                    </a:cubicBezTo>
                    <a:cubicBezTo>
                      <a:pt x="271" y="435"/>
                      <a:pt x="271" y="353"/>
                      <a:pt x="271" y="272"/>
                    </a:cubicBezTo>
                    <a:cubicBezTo>
                      <a:pt x="217" y="164"/>
                      <a:pt x="217" y="28"/>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1"/>
              <p:cNvSpPr/>
              <p:nvPr/>
            </p:nvSpPr>
            <p:spPr>
              <a:xfrm>
                <a:off x="7078075" y="2180750"/>
                <a:ext cx="151250" cy="661425"/>
              </a:xfrm>
              <a:custGeom>
                <a:avLst/>
                <a:gdLst/>
                <a:ahLst/>
                <a:cxnLst/>
                <a:rect l="l" t="t" r="r" b="b"/>
                <a:pathLst>
                  <a:path w="6050" h="26457" extrusionOk="0">
                    <a:moveTo>
                      <a:pt x="3011" y="19177"/>
                    </a:moveTo>
                    <a:cubicBezTo>
                      <a:pt x="3038" y="19231"/>
                      <a:pt x="3066" y="19285"/>
                      <a:pt x="3093" y="19313"/>
                    </a:cubicBezTo>
                    <a:cubicBezTo>
                      <a:pt x="3364" y="19692"/>
                      <a:pt x="3527" y="19991"/>
                      <a:pt x="3744" y="20289"/>
                    </a:cubicBezTo>
                    <a:cubicBezTo>
                      <a:pt x="3906" y="20615"/>
                      <a:pt x="4123" y="20913"/>
                      <a:pt x="4286" y="21320"/>
                    </a:cubicBezTo>
                    <a:cubicBezTo>
                      <a:pt x="4449" y="21727"/>
                      <a:pt x="4666" y="22215"/>
                      <a:pt x="4720" y="22920"/>
                    </a:cubicBezTo>
                    <a:cubicBezTo>
                      <a:pt x="4801" y="23598"/>
                      <a:pt x="4693" y="24086"/>
                      <a:pt x="4530" y="24493"/>
                    </a:cubicBezTo>
                    <a:cubicBezTo>
                      <a:pt x="4449" y="24710"/>
                      <a:pt x="4340" y="24846"/>
                      <a:pt x="4259" y="24981"/>
                    </a:cubicBezTo>
                    <a:cubicBezTo>
                      <a:pt x="4150" y="25117"/>
                      <a:pt x="4015" y="25253"/>
                      <a:pt x="3906" y="25361"/>
                    </a:cubicBezTo>
                    <a:lnTo>
                      <a:pt x="3500" y="25660"/>
                    </a:lnTo>
                    <a:cubicBezTo>
                      <a:pt x="3364" y="25768"/>
                      <a:pt x="3174" y="25822"/>
                      <a:pt x="2984" y="25849"/>
                    </a:cubicBezTo>
                    <a:cubicBezTo>
                      <a:pt x="2861" y="25887"/>
                      <a:pt x="2715" y="25912"/>
                      <a:pt x="2557" y="25912"/>
                    </a:cubicBezTo>
                    <a:cubicBezTo>
                      <a:pt x="2260" y="25912"/>
                      <a:pt x="1919" y="25826"/>
                      <a:pt x="1601" y="25578"/>
                    </a:cubicBezTo>
                    <a:cubicBezTo>
                      <a:pt x="1357" y="25388"/>
                      <a:pt x="1194" y="25144"/>
                      <a:pt x="1085" y="24954"/>
                    </a:cubicBezTo>
                    <a:cubicBezTo>
                      <a:pt x="1004" y="24710"/>
                      <a:pt x="923" y="24493"/>
                      <a:pt x="896" y="24303"/>
                    </a:cubicBezTo>
                    <a:cubicBezTo>
                      <a:pt x="814" y="23897"/>
                      <a:pt x="814" y="23598"/>
                      <a:pt x="896" y="23246"/>
                    </a:cubicBezTo>
                    <a:cubicBezTo>
                      <a:pt x="1031" y="22595"/>
                      <a:pt x="1302" y="21998"/>
                      <a:pt x="2089" y="20777"/>
                    </a:cubicBezTo>
                    <a:cubicBezTo>
                      <a:pt x="2469" y="20099"/>
                      <a:pt x="2767" y="19584"/>
                      <a:pt x="3011" y="19177"/>
                    </a:cubicBezTo>
                    <a:close/>
                    <a:moveTo>
                      <a:pt x="5344" y="0"/>
                    </a:moveTo>
                    <a:cubicBezTo>
                      <a:pt x="5127" y="0"/>
                      <a:pt x="4937" y="109"/>
                      <a:pt x="4829" y="217"/>
                    </a:cubicBezTo>
                    <a:cubicBezTo>
                      <a:pt x="4720" y="380"/>
                      <a:pt x="4693" y="570"/>
                      <a:pt x="4720" y="706"/>
                    </a:cubicBezTo>
                    <a:cubicBezTo>
                      <a:pt x="4774" y="760"/>
                      <a:pt x="4801" y="841"/>
                      <a:pt x="4856" y="868"/>
                    </a:cubicBezTo>
                    <a:cubicBezTo>
                      <a:pt x="4937" y="896"/>
                      <a:pt x="4964" y="896"/>
                      <a:pt x="5046" y="896"/>
                    </a:cubicBezTo>
                    <a:cubicBezTo>
                      <a:pt x="5127" y="896"/>
                      <a:pt x="5208" y="841"/>
                      <a:pt x="5208" y="814"/>
                    </a:cubicBezTo>
                    <a:cubicBezTo>
                      <a:pt x="5208" y="760"/>
                      <a:pt x="5208" y="733"/>
                      <a:pt x="5181" y="733"/>
                    </a:cubicBezTo>
                    <a:cubicBezTo>
                      <a:pt x="5127" y="733"/>
                      <a:pt x="5127" y="733"/>
                      <a:pt x="5100" y="706"/>
                    </a:cubicBezTo>
                    <a:cubicBezTo>
                      <a:pt x="5073" y="706"/>
                      <a:pt x="5046" y="679"/>
                      <a:pt x="5046" y="651"/>
                    </a:cubicBezTo>
                    <a:cubicBezTo>
                      <a:pt x="5046" y="651"/>
                      <a:pt x="5046" y="597"/>
                      <a:pt x="5073" y="543"/>
                    </a:cubicBezTo>
                    <a:cubicBezTo>
                      <a:pt x="5073" y="462"/>
                      <a:pt x="5127" y="434"/>
                      <a:pt x="5208" y="407"/>
                    </a:cubicBezTo>
                    <a:cubicBezTo>
                      <a:pt x="5235" y="394"/>
                      <a:pt x="5269" y="387"/>
                      <a:pt x="5303" y="387"/>
                    </a:cubicBezTo>
                    <a:cubicBezTo>
                      <a:pt x="5337" y="387"/>
                      <a:pt x="5371" y="394"/>
                      <a:pt x="5398" y="407"/>
                    </a:cubicBezTo>
                    <a:cubicBezTo>
                      <a:pt x="5452" y="407"/>
                      <a:pt x="5452" y="434"/>
                      <a:pt x="5480" y="434"/>
                    </a:cubicBezTo>
                    <a:cubicBezTo>
                      <a:pt x="5507" y="462"/>
                      <a:pt x="5507" y="462"/>
                      <a:pt x="5507" y="489"/>
                    </a:cubicBezTo>
                    <a:cubicBezTo>
                      <a:pt x="5534" y="570"/>
                      <a:pt x="5534" y="679"/>
                      <a:pt x="5507" y="760"/>
                    </a:cubicBezTo>
                    <a:cubicBezTo>
                      <a:pt x="5507" y="841"/>
                      <a:pt x="5507" y="896"/>
                      <a:pt x="5480" y="977"/>
                    </a:cubicBezTo>
                    <a:lnTo>
                      <a:pt x="5480" y="1221"/>
                    </a:lnTo>
                    <a:lnTo>
                      <a:pt x="5480" y="1709"/>
                    </a:lnTo>
                    <a:lnTo>
                      <a:pt x="5480" y="3038"/>
                    </a:lnTo>
                    <a:lnTo>
                      <a:pt x="5480" y="4530"/>
                    </a:lnTo>
                    <a:lnTo>
                      <a:pt x="5480" y="5290"/>
                    </a:lnTo>
                    <a:cubicBezTo>
                      <a:pt x="5480" y="5290"/>
                      <a:pt x="5467" y="5265"/>
                      <a:pt x="5459" y="5265"/>
                    </a:cubicBezTo>
                    <a:cubicBezTo>
                      <a:pt x="5455" y="5265"/>
                      <a:pt x="5452" y="5272"/>
                      <a:pt x="5452" y="5290"/>
                    </a:cubicBezTo>
                    <a:lnTo>
                      <a:pt x="5181" y="5290"/>
                    </a:lnTo>
                    <a:cubicBezTo>
                      <a:pt x="5100" y="5290"/>
                      <a:pt x="5073" y="5290"/>
                      <a:pt x="4991" y="5317"/>
                    </a:cubicBezTo>
                    <a:cubicBezTo>
                      <a:pt x="4910" y="5317"/>
                      <a:pt x="4774" y="5344"/>
                      <a:pt x="4639" y="5371"/>
                    </a:cubicBezTo>
                    <a:cubicBezTo>
                      <a:pt x="4503" y="5425"/>
                      <a:pt x="4395" y="5452"/>
                      <a:pt x="4259" y="5479"/>
                    </a:cubicBezTo>
                    <a:cubicBezTo>
                      <a:pt x="4042" y="5561"/>
                      <a:pt x="3879" y="5615"/>
                      <a:pt x="3635" y="5724"/>
                    </a:cubicBezTo>
                    <a:cubicBezTo>
                      <a:pt x="3689" y="5642"/>
                      <a:pt x="3716" y="5588"/>
                      <a:pt x="3771" y="5479"/>
                    </a:cubicBezTo>
                    <a:cubicBezTo>
                      <a:pt x="3961" y="5154"/>
                      <a:pt x="4015" y="5181"/>
                      <a:pt x="4150" y="4828"/>
                    </a:cubicBezTo>
                    <a:cubicBezTo>
                      <a:pt x="4259" y="4503"/>
                      <a:pt x="4178" y="4476"/>
                      <a:pt x="4286" y="4123"/>
                    </a:cubicBezTo>
                    <a:cubicBezTo>
                      <a:pt x="4313" y="3961"/>
                      <a:pt x="4367" y="3852"/>
                      <a:pt x="4367" y="3744"/>
                    </a:cubicBezTo>
                    <a:cubicBezTo>
                      <a:pt x="4395" y="3662"/>
                      <a:pt x="4395" y="3581"/>
                      <a:pt x="4422" y="3391"/>
                    </a:cubicBezTo>
                    <a:cubicBezTo>
                      <a:pt x="4422" y="3174"/>
                      <a:pt x="4395" y="3065"/>
                      <a:pt x="4367" y="3011"/>
                    </a:cubicBezTo>
                    <a:cubicBezTo>
                      <a:pt x="4313" y="2903"/>
                      <a:pt x="4286" y="2794"/>
                      <a:pt x="4232" y="2631"/>
                    </a:cubicBezTo>
                    <a:cubicBezTo>
                      <a:pt x="4150" y="2469"/>
                      <a:pt x="4096" y="2360"/>
                      <a:pt x="4015" y="2306"/>
                    </a:cubicBezTo>
                    <a:cubicBezTo>
                      <a:pt x="3961" y="2225"/>
                      <a:pt x="3879" y="2116"/>
                      <a:pt x="3716" y="2035"/>
                    </a:cubicBezTo>
                    <a:cubicBezTo>
                      <a:pt x="3581" y="1953"/>
                      <a:pt x="3472" y="1926"/>
                      <a:pt x="3364" y="1899"/>
                    </a:cubicBezTo>
                    <a:cubicBezTo>
                      <a:pt x="3323" y="1872"/>
                      <a:pt x="3283" y="1858"/>
                      <a:pt x="3235" y="1858"/>
                    </a:cubicBezTo>
                    <a:cubicBezTo>
                      <a:pt x="3188" y="1858"/>
                      <a:pt x="3133" y="1872"/>
                      <a:pt x="3066" y="1899"/>
                    </a:cubicBezTo>
                    <a:cubicBezTo>
                      <a:pt x="2957" y="1926"/>
                      <a:pt x="2903" y="1953"/>
                      <a:pt x="2794" y="2062"/>
                    </a:cubicBezTo>
                    <a:cubicBezTo>
                      <a:pt x="2767" y="2089"/>
                      <a:pt x="2740" y="2116"/>
                      <a:pt x="2686" y="2197"/>
                    </a:cubicBezTo>
                    <a:cubicBezTo>
                      <a:pt x="2659" y="2252"/>
                      <a:pt x="2659" y="2333"/>
                      <a:pt x="2659" y="2360"/>
                    </a:cubicBezTo>
                    <a:cubicBezTo>
                      <a:pt x="2659" y="2496"/>
                      <a:pt x="2767" y="2604"/>
                      <a:pt x="2876" y="2659"/>
                    </a:cubicBezTo>
                    <a:cubicBezTo>
                      <a:pt x="2903" y="2686"/>
                      <a:pt x="2937" y="2699"/>
                      <a:pt x="2967" y="2699"/>
                    </a:cubicBezTo>
                    <a:cubicBezTo>
                      <a:pt x="2998" y="2699"/>
                      <a:pt x="3025" y="2686"/>
                      <a:pt x="3038" y="2659"/>
                    </a:cubicBezTo>
                    <a:cubicBezTo>
                      <a:pt x="3066" y="2631"/>
                      <a:pt x="3093" y="2604"/>
                      <a:pt x="3066" y="2523"/>
                    </a:cubicBezTo>
                    <a:cubicBezTo>
                      <a:pt x="3066" y="2496"/>
                      <a:pt x="3038" y="2496"/>
                      <a:pt x="3038" y="2469"/>
                    </a:cubicBezTo>
                    <a:lnTo>
                      <a:pt x="3038" y="2442"/>
                    </a:lnTo>
                    <a:cubicBezTo>
                      <a:pt x="3038" y="2414"/>
                      <a:pt x="3066" y="2414"/>
                      <a:pt x="3066" y="2360"/>
                    </a:cubicBezTo>
                    <a:lnTo>
                      <a:pt x="3093" y="2360"/>
                    </a:lnTo>
                    <a:cubicBezTo>
                      <a:pt x="3093" y="2360"/>
                      <a:pt x="3147" y="2333"/>
                      <a:pt x="3201" y="2333"/>
                    </a:cubicBezTo>
                    <a:cubicBezTo>
                      <a:pt x="3215" y="2333"/>
                      <a:pt x="3242" y="2326"/>
                      <a:pt x="3279" y="2326"/>
                    </a:cubicBezTo>
                    <a:cubicBezTo>
                      <a:pt x="3316" y="2326"/>
                      <a:pt x="3364" y="2333"/>
                      <a:pt x="3418" y="2360"/>
                    </a:cubicBezTo>
                    <a:cubicBezTo>
                      <a:pt x="3500" y="2442"/>
                      <a:pt x="3581" y="2496"/>
                      <a:pt x="3608" y="2550"/>
                    </a:cubicBezTo>
                    <a:cubicBezTo>
                      <a:pt x="3635" y="2604"/>
                      <a:pt x="3689" y="2631"/>
                      <a:pt x="3744" y="2767"/>
                    </a:cubicBezTo>
                    <a:cubicBezTo>
                      <a:pt x="3771" y="2903"/>
                      <a:pt x="3825" y="2984"/>
                      <a:pt x="3825" y="3038"/>
                    </a:cubicBezTo>
                    <a:cubicBezTo>
                      <a:pt x="3825" y="3120"/>
                      <a:pt x="3852" y="3174"/>
                      <a:pt x="3852" y="3364"/>
                    </a:cubicBezTo>
                    <a:cubicBezTo>
                      <a:pt x="3852" y="3527"/>
                      <a:pt x="3825" y="3581"/>
                      <a:pt x="3771" y="3689"/>
                    </a:cubicBezTo>
                    <a:cubicBezTo>
                      <a:pt x="3744" y="3771"/>
                      <a:pt x="3716" y="3852"/>
                      <a:pt x="3716" y="3988"/>
                    </a:cubicBezTo>
                    <a:cubicBezTo>
                      <a:pt x="3635" y="4313"/>
                      <a:pt x="3635" y="4340"/>
                      <a:pt x="3554" y="4639"/>
                    </a:cubicBezTo>
                    <a:cubicBezTo>
                      <a:pt x="3445" y="4937"/>
                      <a:pt x="3445" y="4937"/>
                      <a:pt x="3283" y="5262"/>
                    </a:cubicBezTo>
                    <a:cubicBezTo>
                      <a:pt x="3201" y="5398"/>
                      <a:pt x="3147" y="5452"/>
                      <a:pt x="3093" y="5534"/>
                    </a:cubicBezTo>
                    <a:cubicBezTo>
                      <a:pt x="3066" y="5561"/>
                      <a:pt x="3066" y="5588"/>
                      <a:pt x="3038" y="5615"/>
                    </a:cubicBezTo>
                    <a:cubicBezTo>
                      <a:pt x="3038" y="5561"/>
                      <a:pt x="3066" y="5534"/>
                      <a:pt x="3066" y="5425"/>
                    </a:cubicBezTo>
                    <a:cubicBezTo>
                      <a:pt x="3066" y="5262"/>
                      <a:pt x="3038" y="5181"/>
                      <a:pt x="3011" y="5127"/>
                    </a:cubicBezTo>
                    <a:cubicBezTo>
                      <a:pt x="2957" y="5045"/>
                      <a:pt x="2930" y="4991"/>
                      <a:pt x="2876" y="4801"/>
                    </a:cubicBezTo>
                    <a:cubicBezTo>
                      <a:pt x="2767" y="4666"/>
                      <a:pt x="2686" y="4639"/>
                      <a:pt x="2632" y="4584"/>
                    </a:cubicBezTo>
                    <a:cubicBezTo>
                      <a:pt x="2550" y="4530"/>
                      <a:pt x="2496" y="4476"/>
                      <a:pt x="2333" y="4476"/>
                    </a:cubicBezTo>
                    <a:cubicBezTo>
                      <a:pt x="2198" y="4476"/>
                      <a:pt x="2116" y="4503"/>
                      <a:pt x="2062" y="4503"/>
                    </a:cubicBezTo>
                    <a:cubicBezTo>
                      <a:pt x="1981" y="4530"/>
                      <a:pt x="1926" y="4584"/>
                      <a:pt x="1872" y="4612"/>
                    </a:cubicBezTo>
                    <a:cubicBezTo>
                      <a:pt x="1791" y="4720"/>
                      <a:pt x="1736" y="4856"/>
                      <a:pt x="1736" y="4991"/>
                    </a:cubicBezTo>
                    <a:cubicBezTo>
                      <a:pt x="1709" y="5045"/>
                      <a:pt x="1709" y="5154"/>
                      <a:pt x="1736" y="5208"/>
                    </a:cubicBezTo>
                    <a:cubicBezTo>
                      <a:pt x="1790" y="5333"/>
                      <a:pt x="1890" y="5387"/>
                      <a:pt x="1983" y="5387"/>
                    </a:cubicBezTo>
                    <a:cubicBezTo>
                      <a:pt x="2032" y="5387"/>
                      <a:pt x="2079" y="5372"/>
                      <a:pt x="2116" y="5344"/>
                    </a:cubicBezTo>
                    <a:cubicBezTo>
                      <a:pt x="2143" y="5317"/>
                      <a:pt x="2198" y="5290"/>
                      <a:pt x="2198" y="5262"/>
                    </a:cubicBezTo>
                    <a:cubicBezTo>
                      <a:pt x="2198" y="5208"/>
                      <a:pt x="2143" y="5208"/>
                      <a:pt x="2116" y="5181"/>
                    </a:cubicBezTo>
                    <a:cubicBezTo>
                      <a:pt x="2089" y="5181"/>
                      <a:pt x="2062" y="5154"/>
                      <a:pt x="2062" y="5154"/>
                    </a:cubicBezTo>
                    <a:lnTo>
                      <a:pt x="2008" y="5154"/>
                    </a:lnTo>
                    <a:cubicBezTo>
                      <a:pt x="1981" y="5127"/>
                      <a:pt x="1981" y="5073"/>
                      <a:pt x="1981" y="5045"/>
                    </a:cubicBezTo>
                    <a:cubicBezTo>
                      <a:pt x="2008" y="4991"/>
                      <a:pt x="2008" y="4991"/>
                      <a:pt x="2062" y="4937"/>
                    </a:cubicBezTo>
                    <a:cubicBezTo>
                      <a:pt x="2089" y="4937"/>
                      <a:pt x="2116" y="4910"/>
                      <a:pt x="2198" y="4910"/>
                    </a:cubicBezTo>
                    <a:cubicBezTo>
                      <a:pt x="2252" y="4910"/>
                      <a:pt x="2333" y="4937"/>
                      <a:pt x="2360" y="4937"/>
                    </a:cubicBezTo>
                    <a:cubicBezTo>
                      <a:pt x="2387" y="4991"/>
                      <a:pt x="2469" y="4991"/>
                      <a:pt x="2496" y="5073"/>
                    </a:cubicBezTo>
                    <a:cubicBezTo>
                      <a:pt x="2550" y="5154"/>
                      <a:pt x="2550" y="5208"/>
                      <a:pt x="2550" y="5290"/>
                    </a:cubicBezTo>
                    <a:lnTo>
                      <a:pt x="2550" y="5479"/>
                    </a:lnTo>
                    <a:lnTo>
                      <a:pt x="2550" y="5615"/>
                    </a:lnTo>
                    <a:cubicBezTo>
                      <a:pt x="2523" y="5724"/>
                      <a:pt x="2523" y="5724"/>
                      <a:pt x="2469" y="5859"/>
                    </a:cubicBezTo>
                    <a:lnTo>
                      <a:pt x="2333" y="6212"/>
                    </a:lnTo>
                    <a:cubicBezTo>
                      <a:pt x="2225" y="6375"/>
                      <a:pt x="2198" y="6347"/>
                      <a:pt x="2116" y="6510"/>
                    </a:cubicBezTo>
                    <a:cubicBezTo>
                      <a:pt x="2008" y="6673"/>
                      <a:pt x="2062" y="6673"/>
                      <a:pt x="1953" y="6836"/>
                    </a:cubicBezTo>
                    <a:cubicBezTo>
                      <a:pt x="1845" y="7026"/>
                      <a:pt x="1845" y="6971"/>
                      <a:pt x="1736" y="7161"/>
                    </a:cubicBezTo>
                    <a:cubicBezTo>
                      <a:pt x="1736" y="7188"/>
                      <a:pt x="1709" y="7188"/>
                      <a:pt x="1709" y="7188"/>
                    </a:cubicBezTo>
                    <a:cubicBezTo>
                      <a:pt x="1465" y="7487"/>
                      <a:pt x="1275" y="7731"/>
                      <a:pt x="1140" y="8002"/>
                    </a:cubicBezTo>
                    <a:cubicBezTo>
                      <a:pt x="1058" y="8110"/>
                      <a:pt x="1004" y="8192"/>
                      <a:pt x="977" y="8300"/>
                    </a:cubicBezTo>
                    <a:cubicBezTo>
                      <a:pt x="896" y="8409"/>
                      <a:pt x="868" y="8517"/>
                      <a:pt x="841" y="8572"/>
                    </a:cubicBezTo>
                    <a:cubicBezTo>
                      <a:pt x="733" y="8734"/>
                      <a:pt x="651" y="8951"/>
                      <a:pt x="597" y="9114"/>
                    </a:cubicBezTo>
                    <a:cubicBezTo>
                      <a:pt x="516" y="9277"/>
                      <a:pt x="462" y="9494"/>
                      <a:pt x="380" y="9684"/>
                    </a:cubicBezTo>
                    <a:cubicBezTo>
                      <a:pt x="326" y="9901"/>
                      <a:pt x="299" y="10091"/>
                      <a:pt x="218" y="10335"/>
                    </a:cubicBezTo>
                    <a:cubicBezTo>
                      <a:pt x="190" y="10470"/>
                      <a:pt x="190" y="10579"/>
                      <a:pt x="163" y="10714"/>
                    </a:cubicBezTo>
                    <a:cubicBezTo>
                      <a:pt x="109" y="10850"/>
                      <a:pt x="109" y="10986"/>
                      <a:pt x="109" y="11148"/>
                    </a:cubicBezTo>
                    <a:cubicBezTo>
                      <a:pt x="82" y="11447"/>
                      <a:pt x="82" y="11799"/>
                      <a:pt x="82" y="12179"/>
                    </a:cubicBezTo>
                    <a:cubicBezTo>
                      <a:pt x="109" y="12939"/>
                      <a:pt x="245" y="13481"/>
                      <a:pt x="353" y="13969"/>
                    </a:cubicBezTo>
                    <a:cubicBezTo>
                      <a:pt x="380" y="14078"/>
                      <a:pt x="435" y="14213"/>
                      <a:pt x="462" y="14295"/>
                    </a:cubicBezTo>
                    <a:lnTo>
                      <a:pt x="543" y="14620"/>
                    </a:lnTo>
                    <a:cubicBezTo>
                      <a:pt x="624" y="14810"/>
                      <a:pt x="679" y="14973"/>
                      <a:pt x="760" y="15163"/>
                    </a:cubicBezTo>
                    <a:cubicBezTo>
                      <a:pt x="896" y="15488"/>
                      <a:pt x="1031" y="15868"/>
                      <a:pt x="1221" y="16275"/>
                    </a:cubicBezTo>
                    <a:cubicBezTo>
                      <a:pt x="1438" y="16682"/>
                      <a:pt x="1709" y="17197"/>
                      <a:pt x="2089" y="17821"/>
                    </a:cubicBezTo>
                    <a:cubicBezTo>
                      <a:pt x="2170" y="18011"/>
                      <a:pt x="2279" y="18173"/>
                      <a:pt x="2387" y="18309"/>
                    </a:cubicBezTo>
                    <a:cubicBezTo>
                      <a:pt x="2116" y="18770"/>
                      <a:pt x="1791" y="19367"/>
                      <a:pt x="1275" y="20235"/>
                    </a:cubicBezTo>
                    <a:cubicBezTo>
                      <a:pt x="516" y="21537"/>
                      <a:pt x="218" y="22269"/>
                      <a:pt x="82" y="23056"/>
                    </a:cubicBezTo>
                    <a:cubicBezTo>
                      <a:pt x="1" y="23463"/>
                      <a:pt x="1" y="23869"/>
                      <a:pt x="109" y="24385"/>
                    </a:cubicBezTo>
                    <a:cubicBezTo>
                      <a:pt x="190" y="24602"/>
                      <a:pt x="245" y="24873"/>
                      <a:pt x="435" y="25198"/>
                    </a:cubicBezTo>
                    <a:cubicBezTo>
                      <a:pt x="597" y="25470"/>
                      <a:pt x="787" y="25768"/>
                      <a:pt x="1140" y="26039"/>
                    </a:cubicBezTo>
                    <a:cubicBezTo>
                      <a:pt x="1465" y="26311"/>
                      <a:pt x="1845" y="26419"/>
                      <a:pt x="2198" y="26446"/>
                    </a:cubicBezTo>
                    <a:cubicBezTo>
                      <a:pt x="2279" y="26453"/>
                      <a:pt x="2357" y="26456"/>
                      <a:pt x="2432" y="26456"/>
                    </a:cubicBezTo>
                    <a:cubicBezTo>
                      <a:pt x="2659" y="26456"/>
                      <a:pt x="2862" y="26426"/>
                      <a:pt x="3066" y="26365"/>
                    </a:cubicBezTo>
                    <a:cubicBezTo>
                      <a:pt x="3310" y="26311"/>
                      <a:pt x="3554" y="26202"/>
                      <a:pt x="3716" y="26094"/>
                    </a:cubicBezTo>
                    <a:cubicBezTo>
                      <a:pt x="3906" y="25985"/>
                      <a:pt x="4042" y="25877"/>
                      <a:pt x="4178" y="25714"/>
                    </a:cubicBezTo>
                    <a:cubicBezTo>
                      <a:pt x="4449" y="25443"/>
                      <a:pt x="4720" y="25117"/>
                      <a:pt x="4910" y="24683"/>
                    </a:cubicBezTo>
                    <a:cubicBezTo>
                      <a:pt x="5073" y="24222"/>
                      <a:pt x="5208" y="23625"/>
                      <a:pt x="5127" y="22866"/>
                    </a:cubicBezTo>
                    <a:cubicBezTo>
                      <a:pt x="5073" y="22106"/>
                      <a:pt x="4856" y="21591"/>
                      <a:pt x="4666" y="21157"/>
                    </a:cubicBezTo>
                    <a:cubicBezTo>
                      <a:pt x="4449" y="20696"/>
                      <a:pt x="4286" y="20370"/>
                      <a:pt x="4123" y="20072"/>
                    </a:cubicBezTo>
                    <a:cubicBezTo>
                      <a:pt x="3961" y="19719"/>
                      <a:pt x="3744" y="19421"/>
                      <a:pt x="3472" y="19041"/>
                    </a:cubicBezTo>
                    <a:cubicBezTo>
                      <a:pt x="3418" y="18933"/>
                      <a:pt x="3337" y="18797"/>
                      <a:pt x="3228" y="18716"/>
                    </a:cubicBezTo>
                    <a:cubicBezTo>
                      <a:pt x="3337" y="18580"/>
                      <a:pt x="3418" y="18390"/>
                      <a:pt x="3500" y="18255"/>
                    </a:cubicBezTo>
                    <a:cubicBezTo>
                      <a:pt x="3879" y="17631"/>
                      <a:pt x="4259" y="17007"/>
                      <a:pt x="4964" y="15732"/>
                    </a:cubicBezTo>
                    <a:cubicBezTo>
                      <a:pt x="5208" y="15325"/>
                      <a:pt x="5398" y="14864"/>
                      <a:pt x="5615" y="14430"/>
                    </a:cubicBezTo>
                    <a:cubicBezTo>
                      <a:pt x="5778" y="13996"/>
                      <a:pt x="5914" y="13562"/>
                      <a:pt x="5968" y="13101"/>
                    </a:cubicBezTo>
                    <a:cubicBezTo>
                      <a:pt x="6049" y="12694"/>
                      <a:pt x="6022" y="12342"/>
                      <a:pt x="5968" y="12016"/>
                    </a:cubicBezTo>
                    <a:cubicBezTo>
                      <a:pt x="5914" y="11745"/>
                      <a:pt x="5859" y="11582"/>
                      <a:pt x="5859" y="11528"/>
                    </a:cubicBezTo>
                    <a:cubicBezTo>
                      <a:pt x="5724" y="11203"/>
                      <a:pt x="5534" y="10904"/>
                      <a:pt x="5290" y="10633"/>
                    </a:cubicBezTo>
                    <a:cubicBezTo>
                      <a:pt x="5073" y="10362"/>
                      <a:pt x="4747" y="10172"/>
                      <a:pt x="4422" y="10036"/>
                    </a:cubicBezTo>
                    <a:cubicBezTo>
                      <a:pt x="4223" y="9960"/>
                      <a:pt x="4007" y="9926"/>
                      <a:pt x="3798" y="9926"/>
                    </a:cubicBezTo>
                    <a:cubicBezTo>
                      <a:pt x="3636" y="9926"/>
                      <a:pt x="3479" y="9946"/>
                      <a:pt x="3337" y="9982"/>
                    </a:cubicBezTo>
                    <a:cubicBezTo>
                      <a:pt x="3174" y="10036"/>
                      <a:pt x="2984" y="10118"/>
                      <a:pt x="2821" y="10226"/>
                    </a:cubicBezTo>
                    <a:cubicBezTo>
                      <a:pt x="2686" y="10335"/>
                      <a:pt x="2550" y="10470"/>
                      <a:pt x="2415" y="10606"/>
                    </a:cubicBezTo>
                    <a:cubicBezTo>
                      <a:pt x="2170" y="10877"/>
                      <a:pt x="2008" y="11175"/>
                      <a:pt x="1899" y="11528"/>
                    </a:cubicBezTo>
                    <a:cubicBezTo>
                      <a:pt x="1818" y="11854"/>
                      <a:pt x="1764" y="12206"/>
                      <a:pt x="1818" y="12532"/>
                    </a:cubicBezTo>
                    <a:cubicBezTo>
                      <a:pt x="1872" y="13210"/>
                      <a:pt x="2116" y="13779"/>
                      <a:pt x="2415" y="14322"/>
                    </a:cubicBezTo>
                    <a:cubicBezTo>
                      <a:pt x="2659" y="14729"/>
                      <a:pt x="2930" y="15108"/>
                      <a:pt x="3093" y="15244"/>
                    </a:cubicBezTo>
                    <a:cubicBezTo>
                      <a:pt x="3144" y="15287"/>
                      <a:pt x="3185" y="15314"/>
                      <a:pt x="3209" y="15314"/>
                    </a:cubicBezTo>
                    <a:cubicBezTo>
                      <a:pt x="3260" y="15314"/>
                      <a:pt x="3232" y="15189"/>
                      <a:pt x="3066" y="14837"/>
                    </a:cubicBezTo>
                    <a:cubicBezTo>
                      <a:pt x="2849" y="14403"/>
                      <a:pt x="2550" y="13834"/>
                      <a:pt x="2387" y="13237"/>
                    </a:cubicBezTo>
                    <a:cubicBezTo>
                      <a:pt x="2252" y="12803"/>
                      <a:pt x="2225" y="12423"/>
                      <a:pt x="2252" y="12125"/>
                    </a:cubicBezTo>
                    <a:cubicBezTo>
                      <a:pt x="2279" y="11826"/>
                      <a:pt x="2387" y="11555"/>
                      <a:pt x="2496" y="11284"/>
                    </a:cubicBezTo>
                    <a:cubicBezTo>
                      <a:pt x="2550" y="11148"/>
                      <a:pt x="2632" y="11013"/>
                      <a:pt x="2713" y="10904"/>
                    </a:cubicBezTo>
                    <a:cubicBezTo>
                      <a:pt x="2821" y="10769"/>
                      <a:pt x="2957" y="10660"/>
                      <a:pt x="3093" y="10579"/>
                    </a:cubicBezTo>
                    <a:cubicBezTo>
                      <a:pt x="3228" y="10470"/>
                      <a:pt x="3445" y="10389"/>
                      <a:pt x="3635" y="10389"/>
                    </a:cubicBezTo>
                    <a:cubicBezTo>
                      <a:pt x="3684" y="10383"/>
                      <a:pt x="3733" y="10379"/>
                      <a:pt x="3782" y="10379"/>
                    </a:cubicBezTo>
                    <a:cubicBezTo>
                      <a:pt x="3951" y="10379"/>
                      <a:pt x="4124" y="10419"/>
                      <a:pt x="4313" y="10524"/>
                    </a:cubicBezTo>
                    <a:cubicBezTo>
                      <a:pt x="4584" y="10660"/>
                      <a:pt x="4801" y="10877"/>
                      <a:pt x="4964" y="11067"/>
                    </a:cubicBezTo>
                    <a:cubicBezTo>
                      <a:pt x="5100" y="11284"/>
                      <a:pt x="5208" y="11474"/>
                      <a:pt x="5263" y="11691"/>
                    </a:cubicBezTo>
                    <a:cubicBezTo>
                      <a:pt x="5398" y="12098"/>
                      <a:pt x="5398" y="12396"/>
                      <a:pt x="5371" y="12749"/>
                    </a:cubicBezTo>
                    <a:cubicBezTo>
                      <a:pt x="5263" y="13427"/>
                      <a:pt x="5018" y="14051"/>
                      <a:pt x="4205" y="15244"/>
                    </a:cubicBezTo>
                    <a:cubicBezTo>
                      <a:pt x="3391" y="16465"/>
                      <a:pt x="2984" y="17088"/>
                      <a:pt x="2659" y="17712"/>
                    </a:cubicBezTo>
                    <a:cubicBezTo>
                      <a:pt x="2659" y="17712"/>
                      <a:pt x="2659" y="17767"/>
                      <a:pt x="2632" y="17767"/>
                    </a:cubicBezTo>
                    <a:lnTo>
                      <a:pt x="2523" y="17550"/>
                    </a:lnTo>
                    <a:cubicBezTo>
                      <a:pt x="2170" y="16953"/>
                      <a:pt x="1953" y="16437"/>
                      <a:pt x="1764" y="16031"/>
                    </a:cubicBezTo>
                    <a:cubicBezTo>
                      <a:pt x="1601" y="15624"/>
                      <a:pt x="1465" y="15271"/>
                      <a:pt x="1330" y="14946"/>
                    </a:cubicBezTo>
                    <a:cubicBezTo>
                      <a:pt x="1275" y="14783"/>
                      <a:pt x="1194" y="14593"/>
                      <a:pt x="1167" y="14430"/>
                    </a:cubicBezTo>
                    <a:cubicBezTo>
                      <a:pt x="1140" y="14322"/>
                      <a:pt x="1085" y="14268"/>
                      <a:pt x="1085" y="14159"/>
                    </a:cubicBezTo>
                    <a:cubicBezTo>
                      <a:pt x="1058" y="14051"/>
                      <a:pt x="1058" y="13969"/>
                      <a:pt x="1031" y="13861"/>
                    </a:cubicBezTo>
                    <a:cubicBezTo>
                      <a:pt x="923" y="13427"/>
                      <a:pt x="814" y="12911"/>
                      <a:pt x="814" y="12206"/>
                    </a:cubicBezTo>
                    <a:cubicBezTo>
                      <a:pt x="814" y="11854"/>
                      <a:pt x="868" y="11555"/>
                      <a:pt x="868" y="11284"/>
                    </a:cubicBezTo>
                    <a:cubicBezTo>
                      <a:pt x="896" y="11148"/>
                      <a:pt x="896" y="11013"/>
                      <a:pt x="923" y="10904"/>
                    </a:cubicBezTo>
                    <a:cubicBezTo>
                      <a:pt x="950" y="10796"/>
                      <a:pt x="950" y="10660"/>
                      <a:pt x="1004" y="10579"/>
                    </a:cubicBezTo>
                    <a:cubicBezTo>
                      <a:pt x="1031" y="10362"/>
                      <a:pt x="1085" y="10172"/>
                      <a:pt x="1167" y="9982"/>
                    </a:cubicBezTo>
                    <a:lnTo>
                      <a:pt x="1357" y="9494"/>
                    </a:lnTo>
                    <a:cubicBezTo>
                      <a:pt x="1492" y="9168"/>
                      <a:pt x="1682" y="8843"/>
                      <a:pt x="1899" y="8490"/>
                    </a:cubicBezTo>
                    <a:cubicBezTo>
                      <a:pt x="2143" y="8138"/>
                      <a:pt x="2469" y="7731"/>
                      <a:pt x="2957" y="7243"/>
                    </a:cubicBezTo>
                    <a:cubicBezTo>
                      <a:pt x="3581" y="6727"/>
                      <a:pt x="4042" y="6456"/>
                      <a:pt x="4503" y="6266"/>
                    </a:cubicBezTo>
                    <a:cubicBezTo>
                      <a:pt x="4584" y="6239"/>
                      <a:pt x="4693" y="6158"/>
                      <a:pt x="4801" y="6130"/>
                    </a:cubicBezTo>
                    <a:lnTo>
                      <a:pt x="5100" y="6022"/>
                    </a:lnTo>
                    <a:lnTo>
                      <a:pt x="5235" y="5968"/>
                    </a:lnTo>
                    <a:lnTo>
                      <a:pt x="5371" y="5913"/>
                    </a:lnTo>
                    <a:lnTo>
                      <a:pt x="5425" y="5886"/>
                    </a:lnTo>
                    <a:lnTo>
                      <a:pt x="5561" y="5859"/>
                    </a:lnTo>
                    <a:cubicBezTo>
                      <a:pt x="5669" y="5859"/>
                      <a:pt x="5751" y="5778"/>
                      <a:pt x="5805" y="5751"/>
                    </a:cubicBezTo>
                    <a:cubicBezTo>
                      <a:pt x="5859" y="5696"/>
                      <a:pt x="5886" y="5615"/>
                      <a:pt x="5886" y="5561"/>
                    </a:cubicBezTo>
                    <a:lnTo>
                      <a:pt x="5886" y="5235"/>
                    </a:lnTo>
                    <a:lnTo>
                      <a:pt x="5886" y="4828"/>
                    </a:lnTo>
                    <a:lnTo>
                      <a:pt x="5886" y="1764"/>
                    </a:lnTo>
                    <a:lnTo>
                      <a:pt x="5886" y="1302"/>
                    </a:lnTo>
                    <a:lnTo>
                      <a:pt x="5886" y="1085"/>
                    </a:lnTo>
                    <a:lnTo>
                      <a:pt x="5886" y="841"/>
                    </a:lnTo>
                    <a:cubicBezTo>
                      <a:pt x="5886" y="679"/>
                      <a:pt x="5914" y="462"/>
                      <a:pt x="5805" y="272"/>
                    </a:cubicBezTo>
                    <a:cubicBezTo>
                      <a:pt x="5778" y="109"/>
                      <a:pt x="5534" y="0"/>
                      <a:pt x="5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1"/>
              <p:cNvSpPr/>
              <p:nvPr/>
            </p:nvSpPr>
            <p:spPr>
              <a:xfrm>
                <a:off x="7162150" y="2452225"/>
                <a:ext cx="47500" cy="52450"/>
              </a:xfrm>
              <a:custGeom>
                <a:avLst/>
                <a:gdLst/>
                <a:ahLst/>
                <a:cxnLst/>
                <a:rect l="l" t="t" r="r" b="b"/>
                <a:pathLst>
                  <a:path w="1900" h="2098" extrusionOk="0">
                    <a:moveTo>
                      <a:pt x="882" y="0"/>
                    </a:moveTo>
                    <a:cubicBezTo>
                      <a:pt x="822" y="0"/>
                      <a:pt x="756" y="13"/>
                      <a:pt x="598" y="45"/>
                    </a:cubicBezTo>
                    <a:lnTo>
                      <a:pt x="353" y="45"/>
                    </a:lnTo>
                    <a:cubicBezTo>
                      <a:pt x="272" y="45"/>
                      <a:pt x="245" y="45"/>
                      <a:pt x="191" y="99"/>
                    </a:cubicBezTo>
                    <a:cubicBezTo>
                      <a:pt x="109" y="127"/>
                      <a:pt x="1" y="154"/>
                      <a:pt x="1" y="262"/>
                    </a:cubicBezTo>
                    <a:cubicBezTo>
                      <a:pt x="1" y="316"/>
                      <a:pt x="55" y="371"/>
                      <a:pt x="82" y="371"/>
                    </a:cubicBezTo>
                    <a:cubicBezTo>
                      <a:pt x="137" y="371"/>
                      <a:pt x="191" y="371"/>
                      <a:pt x="272" y="316"/>
                    </a:cubicBezTo>
                    <a:cubicBezTo>
                      <a:pt x="462" y="289"/>
                      <a:pt x="408" y="262"/>
                      <a:pt x="598" y="262"/>
                    </a:cubicBezTo>
                    <a:cubicBezTo>
                      <a:pt x="760" y="262"/>
                      <a:pt x="760" y="262"/>
                      <a:pt x="896" y="289"/>
                    </a:cubicBezTo>
                    <a:cubicBezTo>
                      <a:pt x="1032" y="316"/>
                      <a:pt x="1032" y="316"/>
                      <a:pt x="1167" y="398"/>
                    </a:cubicBezTo>
                    <a:cubicBezTo>
                      <a:pt x="1303" y="452"/>
                      <a:pt x="1276" y="506"/>
                      <a:pt x="1357" y="588"/>
                    </a:cubicBezTo>
                    <a:cubicBezTo>
                      <a:pt x="1466" y="696"/>
                      <a:pt x="1466" y="696"/>
                      <a:pt x="1547" y="832"/>
                    </a:cubicBezTo>
                    <a:cubicBezTo>
                      <a:pt x="1601" y="967"/>
                      <a:pt x="1601" y="967"/>
                      <a:pt x="1628" y="1103"/>
                    </a:cubicBezTo>
                    <a:lnTo>
                      <a:pt x="1628" y="1401"/>
                    </a:lnTo>
                    <a:lnTo>
                      <a:pt x="1628" y="1618"/>
                    </a:lnTo>
                    <a:cubicBezTo>
                      <a:pt x="1628" y="1754"/>
                      <a:pt x="1574" y="1890"/>
                      <a:pt x="1601" y="2025"/>
                    </a:cubicBezTo>
                    <a:cubicBezTo>
                      <a:pt x="1601" y="2046"/>
                      <a:pt x="1632" y="2098"/>
                      <a:pt x="1683" y="2098"/>
                    </a:cubicBezTo>
                    <a:cubicBezTo>
                      <a:pt x="1699" y="2098"/>
                      <a:pt x="1717" y="2093"/>
                      <a:pt x="1737" y="2080"/>
                    </a:cubicBezTo>
                    <a:cubicBezTo>
                      <a:pt x="1764" y="2052"/>
                      <a:pt x="1764" y="2025"/>
                      <a:pt x="1818" y="1998"/>
                    </a:cubicBezTo>
                    <a:cubicBezTo>
                      <a:pt x="1845" y="1890"/>
                      <a:pt x="1845" y="1863"/>
                      <a:pt x="1872" y="1727"/>
                    </a:cubicBezTo>
                    <a:cubicBezTo>
                      <a:pt x="1900" y="1537"/>
                      <a:pt x="1900" y="1537"/>
                      <a:pt x="1900" y="1374"/>
                    </a:cubicBezTo>
                    <a:cubicBezTo>
                      <a:pt x="1900" y="1212"/>
                      <a:pt x="1900" y="1212"/>
                      <a:pt x="1872" y="1049"/>
                    </a:cubicBezTo>
                    <a:cubicBezTo>
                      <a:pt x="1845" y="859"/>
                      <a:pt x="1872" y="859"/>
                      <a:pt x="1818" y="696"/>
                    </a:cubicBezTo>
                    <a:cubicBezTo>
                      <a:pt x="1737" y="533"/>
                      <a:pt x="1710" y="533"/>
                      <a:pt x="1601" y="398"/>
                    </a:cubicBezTo>
                    <a:cubicBezTo>
                      <a:pt x="1574" y="316"/>
                      <a:pt x="1547" y="289"/>
                      <a:pt x="1493" y="262"/>
                    </a:cubicBezTo>
                    <a:cubicBezTo>
                      <a:pt x="1466" y="235"/>
                      <a:pt x="1438" y="154"/>
                      <a:pt x="1357" y="127"/>
                    </a:cubicBezTo>
                    <a:cubicBezTo>
                      <a:pt x="1221" y="18"/>
                      <a:pt x="1194" y="45"/>
                      <a:pt x="1032" y="18"/>
                    </a:cubicBezTo>
                    <a:cubicBezTo>
                      <a:pt x="964" y="7"/>
                      <a:pt x="925"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1"/>
              <p:cNvSpPr/>
              <p:nvPr/>
            </p:nvSpPr>
            <p:spPr>
              <a:xfrm>
                <a:off x="7103850" y="2678825"/>
                <a:ext cx="54950" cy="143425"/>
              </a:xfrm>
              <a:custGeom>
                <a:avLst/>
                <a:gdLst/>
                <a:ahLst/>
                <a:cxnLst/>
                <a:rect l="l" t="t" r="r" b="b"/>
                <a:pathLst>
                  <a:path w="2198" h="5737" extrusionOk="0">
                    <a:moveTo>
                      <a:pt x="1854" y="1"/>
                    </a:moveTo>
                    <a:cubicBezTo>
                      <a:pt x="1839" y="1"/>
                      <a:pt x="1819" y="12"/>
                      <a:pt x="1790" y="41"/>
                    </a:cubicBezTo>
                    <a:cubicBezTo>
                      <a:pt x="1736" y="68"/>
                      <a:pt x="1709" y="149"/>
                      <a:pt x="1628" y="203"/>
                    </a:cubicBezTo>
                    <a:cubicBezTo>
                      <a:pt x="1492" y="420"/>
                      <a:pt x="1465" y="447"/>
                      <a:pt x="1302" y="719"/>
                    </a:cubicBezTo>
                    <a:cubicBezTo>
                      <a:pt x="1085" y="1017"/>
                      <a:pt x="1085" y="1017"/>
                      <a:pt x="895" y="1370"/>
                    </a:cubicBezTo>
                    <a:cubicBezTo>
                      <a:pt x="678" y="1695"/>
                      <a:pt x="705" y="1695"/>
                      <a:pt x="543" y="2048"/>
                    </a:cubicBezTo>
                    <a:cubicBezTo>
                      <a:pt x="407" y="2427"/>
                      <a:pt x="380" y="2373"/>
                      <a:pt x="244" y="2753"/>
                    </a:cubicBezTo>
                    <a:cubicBezTo>
                      <a:pt x="163" y="2916"/>
                      <a:pt x="136" y="3024"/>
                      <a:pt x="136" y="3133"/>
                    </a:cubicBezTo>
                    <a:cubicBezTo>
                      <a:pt x="109" y="3241"/>
                      <a:pt x="109" y="3295"/>
                      <a:pt x="82" y="3512"/>
                    </a:cubicBezTo>
                    <a:cubicBezTo>
                      <a:pt x="82" y="3675"/>
                      <a:pt x="27" y="3784"/>
                      <a:pt x="27" y="3865"/>
                    </a:cubicBezTo>
                    <a:cubicBezTo>
                      <a:pt x="27" y="3974"/>
                      <a:pt x="0" y="4082"/>
                      <a:pt x="27" y="4272"/>
                    </a:cubicBezTo>
                    <a:cubicBezTo>
                      <a:pt x="82" y="4489"/>
                      <a:pt x="109" y="4543"/>
                      <a:pt x="136" y="4652"/>
                    </a:cubicBezTo>
                    <a:cubicBezTo>
                      <a:pt x="217" y="4733"/>
                      <a:pt x="244" y="4814"/>
                      <a:pt x="353" y="5004"/>
                    </a:cubicBezTo>
                    <a:cubicBezTo>
                      <a:pt x="434" y="5167"/>
                      <a:pt x="516" y="5221"/>
                      <a:pt x="570" y="5303"/>
                    </a:cubicBezTo>
                    <a:cubicBezTo>
                      <a:pt x="651" y="5357"/>
                      <a:pt x="705" y="5438"/>
                      <a:pt x="895" y="5547"/>
                    </a:cubicBezTo>
                    <a:cubicBezTo>
                      <a:pt x="1031" y="5601"/>
                      <a:pt x="1112" y="5628"/>
                      <a:pt x="1194" y="5682"/>
                    </a:cubicBezTo>
                    <a:cubicBezTo>
                      <a:pt x="1248" y="5709"/>
                      <a:pt x="1329" y="5737"/>
                      <a:pt x="1438" y="5737"/>
                    </a:cubicBezTo>
                    <a:cubicBezTo>
                      <a:pt x="1601" y="5737"/>
                      <a:pt x="1736" y="5709"/>
                      <a:pt x="1872" y="5682"/>
                    </a:cubicBezTo>
                    <a:cubicBezTo>
                      <a:pt x="1926" y="5628"/>
                      <a:pt x="2035" y="5601"/>
                      <a:pt x="2116" y="5547"/>
                    </a:cubicBezTo>
                    <a:cubicBezTo>
                      <a:pt x="2170" y="5492"/>
                      <a:pt x="2197" y="5438"/>
                      <a:pt x="2197" y="5357"/>
                    </a:cubicBezTo>
                    <a:cubicBezTo>
                      <a:pt x="2197" y="5325"/>
                      <a:pt x="2179" y="5312"/>
                      <a:pt x="2147" y="5312"/>
                    </a:cubicBezTo>
                    <a:cubicBezTo>
                      <a:pt x="2124" y="5312"/>
                      <a:pt x="2095" y="5318"/>
                      <a:pt x="2062" y="5330"/>
                    </a:cubicBezTo>
                    <a:cubicBezTo>
                      <a:pt x="2007" y="5357"/>
                      <a:pt x="1980" y="5357"/>
                      <a:pt x="1899" y="5411"/>
                    </a:cubicBezTo>
                    <a:cubicBezTo>
                      <a:pt x="1872" y="5438"/>
                      <a:pt x="1763" y="5465"/>
                      <a:pt x="1655" y="5465"/>
                    </a:cubicBezTo>
                    <a:lnTo>
                      <a:pt x="1329" y="5465"/>
                    </a:lnTo>
                    <a:cubicBezTo>
                      <a:pt x="1221" y="5465"/>
                      <a:pt x="1112" y="5438"/>
                      <a:pt x="977" y="5357"/>
                    </a:cubicBezTo>
                    <a:cubicBezTo>
                      <a:pt x="841" y="5303"/>
                      <a:pt x="787" y="5221"/>
                      <a:pt x="705" y="5167"/>
                    </a:cubicBezTo>
                    <a:cubicBezTo>
                      <a:pt x="678" y="5086"/>
                      <a:pt x="624" y="5031"/>
                      <a:pt x="516" y="4896"/>
                    </a:cubicBezTo>
                    <a:cubicBezTo>
                      <a:pt x="407" y="4760"/>
                      <a:pt x="380" y="4652"/>
                      <a:pt x="353" y="4597"/>
                    </a:cubicBezTo>
                    <a:cubicBezTo>
                      <a:pt x="299" y="4516"/>
                      <a:pt x="271" y="4408"/>
                      <a:pt x="244" y="4245"/>
                    </a:cubicBezTo>
                    <a:cubicBezTo>
                      <a:pt x="217" y="4028"/>
                      <a:pt x="244" y="3974"/>
                      <a:pt x="244" y="3865"/>
                    </a:cubicBezTo>
                    <a:cubicBezTo>
                      <a:pt x="244" y="3757"/>
                      <a:pt x="244" y="3675"/>
                      <a:pt x="271" y="3485"/>
                    </a:cubicBezTo>
                    <a:cubicBezTo>
                      <a:pt x="353" y="3133"/>
                      <a:pt x="353" y="3133"/>
                      <a:pt x="434" y="2780"/>
                    </a:cubicBezTo>
                    <a:cubicBezTo>
                      <a:pt x="570" y="2455"/>
                      <a:pt x="543" y="2455"/>
                      <a:pt x="705" y="2102"/>
                    </a:cubicBezTo>
                    <a:cubicBezTo>
                      <a:pt x="841" y="1776"/>
                      <a:pt x="895" y="1804"/>
                      <a:pt x="1058" y="1451"/>
                    </a:cubicBezTo>
                    <a:cubicBezTo>
                      <a:pt x="1194" y="1234"/>
                      <a:pt x="1329" y="1017"/>
                      <a:pt x="1329" y="990"/>
                    </a:cubicBezTo>
                    <a:cubicBezTo>
                      <a:pt x="1492" y="719"/>
                      <a:pt x="1736" y="475"/>
                      <a:pt x="1845" y="176"/>
                    </a:cubicBezTo>
                    <a:cubicBezTo>
                      <a:pt x="1885" y="96"/>
                      <a:pt x="1895" y="1"/>
                      <a:pt x="18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1"/>
              <p:cNvSpPr/>
              <p:nvPr/>
            </p:nvSpPr>
            <p:spPr>
              <a:xfrm>
                <a:off x="7234725" y="2202275"/>
                <a:ext cx="7475" cy="120900"/>
              </a:xfrm>
              <a:custGeom>
                <a:avLst/>
                <a:gdLst/>
                <a:ahLst/>
                <a:cxnLst/>
                <a:rect l="l" t="t" r="r" b="b"/>
                <a:pathLst>
                  <a:path w="299" h="4836" extrusionOk="0">
                    <a:moveTo>
                      <a:pt x="119" y="1"/>
                    </a:moveTo>
                    <a:cubicBezTo>
                      <a:pt x="100" y="1"/>
                      <a:pt x="78" y="11"/>
                      <a:pt x="54" y="35"/>
                    </a:cubicBezTo>
                    <a:cubicBezTo>
                      <a:pt x="27" y="89"/>
                      <a:pt x="0" y="116"/>
                      <a:pt x="0" y="170"/>
                    </a:cubicBezTo>
                    <a:lnTo>
                      <a:pt x="0" y="577"/>
                    </a:lnTo>
                    <a:lnTo>
                      <a:pt x="0" y="1065"/>
                    </a:lnTo>
                    <a:cubicBezTo>
                      <a:pt x="0" y="1309"/>
                      <a:pt x="27" y="1309"/>
                      <a:pt x="27" y="1526"/>
                    </a:cubicBezTo>
                    <a:cubicBezTo>
                      <a:pt x="27" y="1770"/>
                      <a:pt x="0" y="1770"/>
                      <a:pt x="0" y="2015"/>
                    </a:cubicBezTo>
                    <a:cubicBezTo>
                      <a:pt x="0" y="2259"/>
                      <a:pt x="27" y="2259"/>
                      <a:pt x="27" y="2476"/>
                    </a:cubicBezTo>
                    <a:cubicBezTo>
                      <a:pt x="27" y="2720"/>
                      <a:pt x="0" y="2720"/>
                      <a:pt x="0" y="2964"/>
                    </a:cubicBezTo>
                    <a:cubicBezTo>
                      <a:pt x="0" y="3208"/>
                      <a:pt x="27" y="3208"/>
                      <a:pt x="27" y="3425"/>
                    </a:cubicBezTo>
                    <a:lnTo>
                      <a:pt x="27" y="3913"/>
                    </a:lnTo>
                    <a:cubicBezTo>
                      <a:pt x="27" y="4076"/>
                      <a:pt x="0" y="4157"/>
                      <a:pt x="0" y="4266"/>
                    </a:cubicBezTo>
                    <a:lnTo>
                      <a:pt x="0" y="4537"/>
                    </a:lnTo>
                    <a:cubicBezTo>
                      <a:pt x="0" y="4591"/>
                      <a:pt x="27" y="4754"/>
                      <a:pt x="163" y="4835"/>
                    </a:cubicBezTo>
                    <a:cubicBezTo>
                      <a:pt x="190" y="4835"/>
                      <a:pt x="217" y="4781"/>
                      <a:pt x="271" y="4754"/>
                    </a:cubicBezTo>
                    <a:lnTo>
                      <a:pt x="271" y="4429"/>
                    </a:lnTo>
                    <a:cubicBezTo>
                      <a:pt x="271" y="4184"/>
                      <a:pt x="217" y="4184"/>
                      <a:pt x="217" y="3940"/>
                    </a:cubicBezTo>
                    <a:lnTo>
                      <a:pt x="217" y="3479"/>
                    </a:lnTo>
                    <a:lnTo>
                      <a:pt x="217" y="2991"/>
                    </a:lnTo>
                    <a:cubicBezTo>
                      <a:pt x="217" y="2747"/>
                      <a:pt x="271" y="2747"/>
                      <a:pt x="271" y="2530"/>
                    </a:cubicBezTo>
                    <a:lnTo>
                      <a:pt x="271" y="2042"/>
                    </a:lnTo>
                    <a:lnTo>
                      <a:pt x="271" y="1581"/>
                    </a:lnTo>
                    <a:lnTo>
                      <a:pt x="271" y="1092"/>
                    </a:lnTo>
                    <a:lnTo>
                      <a:pt x="271" y="767"/>
                    </a:lnTo>
                    <a:cubicBezTo>
                      <a:pt x="271" y="550"/>
                      <a:pt x="298" y="306"/>
                      <a:pt x="217" y="116"/>
                    </a:cubicBezTo>
                    <a:cubicBezTo>
                      <a:pt x="198" y="58"/>
                      <a:pt x="165"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1"/>
              <p:cNvSpPr/>
              <p:nvPr/>
            </p:nvSpPr>
            <p:spPr>
              <a:xfrm>
                <a:off x="7174375" y="2634800"/>
                <a:ext cx="77325" cy="418000"/>
              </a:xfrm>
              <a:custGeom>
                <a:avLst/>
                <a:gdLst/>
                <a:ahLst/>
                <a:cxnLst/>
                <a:rect l="l" t="t" r="r" b="b"/>
                <a:pathLst>
                  <a:path w="3093" h="16720" extrusionOk="0">
                    <a:moveTo>
                      <a:pt x="623" y="0"/>
                    </a:moveTo>
                    <a:cubicBezTo>
                      <a:pt x="590" y="0"/>
                      <a:pt x="555" y="3"/>
                      <a:pt x="515" y="11"/>
                    </a:cubicBezTo>
                    <a:cubicBezTo>
                      <a:pt x="380" y="11"/>
                      <a:pt x="271" y="66"/>
                      <a:pt x="163" y="174"/>
                    </a:cubicBezTo>
                    <a:cubicBezTo>
                      <a:pt x="54" y="283"/>
                      <a:pt x="27" y="418"/>
                      <a:pt x="0" y="554"/>
                    </a:cubicBezTo>
                    <a:cubicBezTo>
                      <a:pt x="0" y="689"/>
                      <a:pt x="27" y="852"/>
                      <a:pt x="54" y="961"/>
                    </a:cubicBezTo>
                    <a:cubicBezTo>
                      <a:pt x="163" y="1205"/>
                      <a:pt x="326" y="1286"/>
                      <a:pt x="434" y="1340"/>
                    </a:cubicBezTo>
                    <a:cubicBezTo>
                      <a:pt x="444" y="1342"/>
                      <a:pt x="453" y="1343"/>
                      <a:pt x="462" y="1343"/>
                    </a:cubicBezTo>
                    <a:cubicBezTo>
                      <a:pt x="570" y="1343"/>
                      <a:pt x="568" y="1191"/>
                      <a:pt x="543" y="1015"/>
                    </a:cubicBezTo>
                    <a:cubicBezTo>
                      <a:pt x="461" y="879"/>
                      <a:pt x="434" y="744"/>
                      <a:pt x="461" y="662"/>
                    </a:cubicBezTo>
                    <a:cubicBezTo>
                      <a:pt x="461" y="608"/>
                      <a:pt x="515" y="554"/>
                      <a:pt x="543" y="527"/>
                    </a:cubicBezTo>
                    <a:cubicBezTo>
                      <a:pt x="570" y="473"/>
                      <a:pt x="570" y="473"/>
                      <a:pt x="678" y="473"/>
                    </a:cubicBezTo>
                    <a:cubicBezTo>
                      <a:pt x="760" y="527"/>
                      <a:pt x="868" y="608"/>
                      <a:pt x="949" y="717"/>
                    </a:cubicBezTo>
                    <a:cubicBezTo>
                      <a:pt x="1004" y="825"/>
                      <a:pt x="1085" y="934"/>
                      <a:pt x="1112" y="1015"/>
                    </a:cubicBezTo>
                    <a:cubicBezTo>
                      <a:pt x="1194" y="1123"/>
                      <a:pt x="1221" y="1259"/>
                      <a:pt x="1275" y="1395"/>
                    </a:cubicBezTo>
                    <a:cubicBezTo>
                      <a:pt x="1302" y="1476"/>
                      <a:pt x="1356" y="1530"/>
                      <a:pt x="1383" y="1639"/>
                    </a:cubicBezTo>
                    <a:cubicBezTo>
                      <a:pt x="1438" y="1747"/>
                      <a:pt x="1492" y="1829"/>
                      <a:pt x="1519" y="1937"/>
                    </a:cubicBezTo>
                    <a:cubicBezTo>
                      <a:pt x="1682" y="2371"/>
                      <a:pt x="1763" y="2615"/>
                      <a:pt x="1817" y="2859"/>
                    </a:cubicBezTo>
                    <a:lnTo>
                      <a:pt x="2089" y="3809"/>
                    </a:lnTo>
                    <a:cubicBezTo>
                      <a:pt x="2224" y="4270"/>
                      <a:pt x="2251" y="4514"/>
                      <a:pt x="2333" y="4758"/>
                    </a:cubicBezTo>
                    <a:cubicBezTo>
                      <a:pt x="2387" y="5002"/>
                      <a:pt x="2441" y="5273"/>
                      <a:pt x="2496" y="5735"/>
                    </a:cubicBezTo>
                    <a:cubicBezTo>
                      <a:pt x="2577" y="6223"/>
                      <a:pt x="2577" y="6494"/>
                      <a:pt x="2577" y="6711"/>
                    </a:cubicBezTo>
                    <a:lnTo>
                      <a:pt x="2577" y="7715"/>
                    </a:lnTo>
                    <a:lnTo>
                      <a:pt x="2577" y="8691"/>
                    </a:lnTo>
                    <a:lnTo>
                      <a:pt x="2577" y="9098"/>
                    </a:lnTo>
                    <a:cubicBezTo>
                      <a:pt x="2577" y="9233"/>
                      <a:pt x="2577" y="9423"/>
                      <a:pt x="2523" y="9667"/>
                    </a:cubicBezTo>
                    <a:cubicBezTo>
                      <a:pt x="2496" y="10183"/>
                      <a:pt x="2468" y="10427"/>
                      <a:pt x="2441" y="10644"/>
                    </a:cubicBezTo>
                    <a:cubicBezTo>
                      <a:pt x="2387" y="10915"/>
                      <a:pt x="2360" y="11159"/>
                      <a:pt x="2251" y="11648"/>
                    </a:cubicBezTo>
                    <a:cubicBezTo>
                      <a:pt x="2170" y="12109"/>
                      <a:pt x="2089" y="12353"/>
                      <a:pt x="2034" y="12597"/>
                    </a:cubicBezTo>
                    <a:lnTo>
                      <a:pt x="1763" y="13546"/>
                    </a:lnTo>
                    <a:cubicBezTo>
                      <a:pt x="1709" y="13682"/>
                      <a:pt x="1655" y="13845"/>
                      <a:pt x="1628" y="13980"/>
                    </a:cubicBezTo>
                    <a:cubicBezTo>
                      <a:pt x="1573" y="14116"/>
                      <a:pt x="1519" y="14251"/>
                      <a:pt x="1492" y="14387"/>
                    </a:cubicBezTo>
                    <a:cubicBezTo>
                      <a:pt x="1411" y="14658"/>
                      <a:pt x="1356" y="14848"/>
                      <a:pt x="1356" y="14902"/>
                    </a:cubicBezTo>
                    <a:cubicBezTo>
                      <a:pt x="1275" y="15065"/>
                      <a:pt x="1221" y="15255"/>
                      <a:pt x="1139" y="15472"/>
                    </a:cubicBezTo>
                    <a:cubicBezTo>
                      <a:pt x="1085" y="15635"/>
                      <a:pt x="977" y="15852"/>
                      <a:pt x="868" y="15987"/>
                    </a:cubicBezTo>
                    <a:cubicBezTo>
                      <a:pt x="814" y="16042"/>
                      <a:pt x="787" y="16123"/>
                      <a:pt x="705" y="16150"/>
                    </a:cubicBezTo>
                    <a:cubicBezTo>
                      <a:pt x="651" y="16177"/>
                      <a:pt x="597" y="16204"/>
                      <a:pt x="543" y="16204"/>
                    </a:cubicBezTo>
                    <a:cubicBezTo>
                      <a:pt x="515" y="16204"/>
                      <a:pt x="515" y="16204"/>
                      <a:pt x="461" y="16177"/>
                    </a:cubicBezTo>
                    <a:lnTo>
                      <a:pt x="461" y="16150"/>
                    </a:lnTo>
                    <a:lnTo>
                      <a:pt x="461" y="16123"/>
                    </a:lnTo>
                    <a:lnTo>
                      <a:pt x="461" y="16014"/>
                    </a:lnTo>
                    <a:cubicBezTo>
                      <a:pt x="461" y="15906"/>
                      <a:pt x="543" y="15770"/>
                      <a:pt x="570" y="15716"/>
                    </a:cubicBezTo>
                    <a:cubicBezTo>
                      <a:pt x="570" y="15662"/>
                      <a:pt x="597" y="15635"/>
                      <a:pt x="570" y="15608"/>
                    </a:cubicBezTo>
                    <a:cubicBezTo>
                      <a:pt x="570" y="15608"/>
                      <a:pt x="543" y="15601"/>
                      <a:pt x="502" y="15601"/>
                    </a:cubicBezTo>
                    <a:cubicBezTo>
                      <a:pt x="461" y="15601"/>
                      <a:pt x="407" y="15608"/>
                      <a:pt x="353" y="15635"/>
                    </a:cubicBezTo>
                    <a:cubicBezTo>
                      <a:pt x="217" y="15716"/>
                      <a:pt x="163" y="15797"/>
                      <a:pt x="81" y="15933"/>
                    </a:cubicBezTo>
                    <a:cubicBezTo>
                      <a:pt x="54" y="16014"/>
                      <a:pt x="54" y="16123"/>
                      <a:pt x="54" y="16177"/>
                    </a:cubicBezTo>
                    <a:lnTo>
                      <a:pt x="54" y="16259"/>
                    </a:lnTo>
                    <a:lnTo>
                      <a:pt x="54" y="16313"/>
                    </a:lnTo>
                    <a:cubicBezTo>
                      <a:pt x="81" y="16340"/>
                      <a:pt x="81" y="16421"/>
                      <a:pt x="136" y="16448"/>
                    </a:cubicBezTo>
                    <a:cubicBezTo>
                      <a:pt x="163" y="16476"/>
                      <a:pt x="163" y="16503"/>
                      <a:pt x="190" y="16557"/>
                    </a:cubicBezTo>
                    <a:lnTo>
                      <a:pt x="244" y="16584"/>
                    </a:lnTo>
                    <a:cubicBezTo>
                      <a:pt x="244" y="16611"/>
                      <a:pt x="271" y="16611"/>
                      <a:pt x="271" y="16611"/>
                    </a:cubicBezTo>
                    <a:cubicBezTo>
                      <a:pt x="326" y="16638"/>
                      <a:pt x="407" y="16693"/>
                      <a:pt x="380" y="16720"/>
                    </a:cubicBezTo>
                    <a:lnTo>
                      <a:pt x="678" y="16720"/>
                    </a:lnTo>
                    <a:cubicBezTo>
                      <a:pt x="841" y="16665"/>
                      <a:pt x="977" y="16584"/>
                      <a:pt x="1085" y="16476"/>
                    </a:cubicBezTo>
                    <a:cubicBezTo>
                      <a:pt x="1275" y="16313"/>
                      <a:pt x="1411" y="16042"/>
                      <a:pt x="1600" y="15635"/>
                    </a:cubicBezTo>
                    <a:cubicBezTo>
                      <a:pt x="1763" y="15174"/>
                      <a:pt x="1817" y="14902"/>
                      <a:pt x="1899" y="14685"/>
                    </a:cubicBezTo>
                    <a:cubicBezTo>
                      <a:pt x="2007" y="14441"/>
                      <a:pt x="2062" y="14224"/>
                      <a:pt x="2224" y="13736"/>
                    </a:cubicBezTo>
                    <a:cubicBezTo>
                      <a:pt x="2414" y="13275"/>
                      <a:pt x="2441" y="13004"/>
                      <a:pt x="2496" y="12760"/>
                    </a:cubicBezTo>
                    <a:cubicBezTo>
                      <a:pt x="2577" y="12515"/>
                      <a:pt x="2604" y="12271"/>
                      <a:pt x="2712" y="11783"/>
                    </a:cubicBezTo>
                    <a:cubicBezTo>
                      <a:pt x="2821" y="11295"/>
                      <a:pt x="2848" y="11024"/>
                      <a:pt x="2902" y="10780"/>
                    </a:cubicBezTo>
                    <a:cubicBezTo>
                      <a:pt x="2957" y="10508"/>
                      <a:pt x="3011" y="10291"/>
                      <a:pt x="3038" y="9776"/>
                    </a:cubicBezTo>
                    <a:cubicBezTo>
                      <a:pt x="3092" y="9505"/>
                      <a:pt x="3092" y="9342"/>
                      <a:pt x="3092" y="9152"/>
                    </a:cubicBezTo>
                    <a:lnTo>
                      <a:pt x="3092" y="8745"/>
                    </a:lnTo>
                    <a:cubicBezTo>
                      <a:pt x="3092" y="8474"/>
                      <a:pt x="3038" y="8257"/>
                      <a:pt x="3038" y="7742"/>
                    </a:cubicBezTo>
                    <a:cubicBezTo>
                      <a:pt x="3011" y="7226"/>
                      <a:pt x="3011" y="6955"/>
                      <a:pt x="3011" y="6711"/>
                    </a:cubicBezTo>
                    <a:cubicBezTo>
                      <a:pt x="3011" y="6440"/>
                      <a:pt x="3011" y="6223"/>
                      <a:pt x="2929" y="5707"/>
                    </a:cubicBezTo>
                    <a:cubicBezTo>
                      <a:pt x="2875" y="5192"/>
                      <a:pt x="2794" y="4948"/>
                      <a:pt x="2740" y="4731"/>
                    </a:cubicBezTo>
                    <a:cubicBezTo>
                      <a:pt x="2685" y="4487"/>
                      <a:pt x="2604" y="4216"/>
                      <a:pt x="2468" y="3727"/>
                    </a:cubicBezTo>
                    <a:cubicBezTo>
                      <a:pt x="2333" y="3239"/>
                      <a:pt x="2279" y="2995"/>
                      <a:pt x="2197" y="2751"/>
                    </a:cubicBezTo>
                    <a:cubicBezTo>
                      <a:pt x="2089" y="2507"/>
                      <a:pt x="2034" y="2290"/>
                      <a:pt x="1872" y="1802"/>
                    </a:cubicBezTo>
                    <a:cubicBezTo>
                      <a:pt x="1790" y="1639"/>
                      <a:pt x="1736" y="1503"/>
                      <a:pt x="1682" y="1368"/>
                    </a:cubicBezTo>
                    <a:lnTo>
                      <a:pt x="1600" y="1069"/>
                    </a:lnTo>
                    <a:cubicBezTo>
                      <a:pt x="1519" y="879"/>
                      <a:pt x="1492" y="717"/>
                      <a:pt x="1356" y="473"/>
                    </a:cubicBezTo>
                    <a:cubicBezTo>
                      <a:pt x="1248" y="337"/>
                      <a:pt x="1112" y="147"/>
                      <a:pt x="868" y="39"/>
                    </a:cubicBezTo>
                    <a:cubicBezTo>
                      <a:pt x="772" y="19"/>
                      <a:pt x="703" y="0"/>
                      <a:pt x="6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1"/>
              <p:cNvSpPr/>
              <p:nvPr/>
            </p:nvSpPr>
            <p:spPr>
              <a:xfrm>
                <a:off x="7055700" y="2809675"/>
                <a:ext cx="42075" cy="77850"/>
              </a:xfrm>
              <a:custGeom>
                <a:avLst/>
                <a:gdLst/>
                <a:ahLst/>
                <a:cxnLst/>
                <a:rect l="l" t="t" r="r" b="b"/>
                <a:pathLst>
                  <a:path w="1683" h="3114" extrusionOk="0">
                    <a:moveTo>
                      <a:pt x="329" y="1"/>
                    </a:moveTo>
                    <a:cubicBezTo>
                      <a:pt x="292" y="1"/>
                      <a:pt x="258" y="14"/>
                      <a:pt x="217" y="41"/>
                    </a:cubicBezTo>
                    <a:cubicBezTo>
                      <a:pt x="217" y="123"/>
                      <a:pt x="190" y="204"/>
                      <a:pt x="190" y="367"/>
                    </a:cubicBezTo>
                    <a:cubicBezTo>
                      <a:pt x="190" y="503"/>
                      <a:pt x="217" y="530"/>
                      <a:pt x="272" y="611"/>
                    </a:cubicBezTo>
                    <a:cubicBezTo>
                      <a:pt x="299" y="638"/>
                      <a:pt x="326" y="720"/>
                      <a:pt x="407" y="801"/>
                    </a:cubicBezTo>
                    <a:cubicBezTo>
                      <a:pt x="462" y="909"/>
                      <a:pt x="489" y="991"/>
                      <a:pt x="543" y="1018"/>
                    </a:cubicBezTo>
                    <a:cubicBezTo>
                      <a:pt x="570" y="1045"/>
                      <a:pt x="597" y="1126"/>
                      <a:pt x="706" y="1181"/>
                    </a:cubicBezTo>
                    <a:cubicBezTo>
                      <a:pt x="814" y="1262"/>
                      <a:pt x="868" y="1262"/>
                      <a:pt x="896" y="1289"/>
                    </a:cubicBezTo>
                    <a:cubicBezTo>
                      <a:pt x="950" y="1316"/>
                      <a:pt x="977" y="1316"/>
                      <a:pt x="1031" y="1343"/>
                    </a:cubicBezTo>
                    <a:cubicBezTo>
                      <a:pt x="1004" y="1343"/>
                      <a:pt x="977" y="1398"/>
                      <a:pt x="950" y="1398"/>
                    </a:cubicBezTo>
                    <a:cubicBezTo>
                      <a:pt x="868" y="1398"/>
                      <a:pt x="868" y="1316"/>
                      <a:pt x="814" y="1316"/>
                    </a:cubicBezTo>
                    <a:cubicBezTo>
                      <a:pt x="733" y="1316"/>
                      <a:pt x="733" y="1398"/>
                      <a:pt x="679" y="1398"/>
                    </a:cubicBezTo>
                    <a:cubicBezTo>
                      <a:pt x="597" y="1398"/>
                      <a:pt x="597" y="1343"/>
                      <a:pt x="543" y="1343"/>
                    </a:cubicBezTo>
                    <a:cubicBezTo>
                      <a:pt x="462" y="1343"/>
                      <a:pt x="462" y="1425"/>
                      <a:pt x="407" y="1425"/>
                    </a:cubicBezTo>
                    <a:lnTo>
                      <a:pt x="272" y="1425"/>
                    </a:lnTo>
                    <a:cubicBezTo>
                      <a:pt x="190" y="1425"/>
                      <a:pt x="190" y="1398"/>
                      <a:pt x="163" y="1398"/>
                    </a:cubicBezTo>
                    <a:cubicBezTo>
                      <a:pt x="163" y="1398"/>
                      <a:pt x="136" y="1398"/>
                      <a:pt x="109" y="1425"/>
                    </a:cubicBezTo>
                    <a:cubicBezTo>
                      <a:pt x="55" y="1425"/>
                      <a:pt x="0" y="1452"/>
                      <a:pt x="0" y="1669"/>
                    </a:cubicBezTo>
                    <a:cubicBezTo>
                      <a:pt x="0" y="1750"/>
                      <a:pt x="28" y="1832"/>
                      <a:pt x="28" y="1859"/>
                    </a:cubicBezTo>
                    <a:cubicBezTo>
                      <a:pt x="55" y="1886"/>
                      <a:pt x="55" y="1886"/>
                      <a:pt x="136" y="1886"/>
                    </a:cubicBezTo>
                    <a:cubicBezTo>
                      <a:pt x="190" y="1886"/>
                      <a:pt x="190" y="1832"/>
                      <a:pt x="272" y="1832"/>
                    </a:cubicBezTo>
                    <a:lnTo>
                      <a:pt x="407" y="1832"/>
                    </a:lnTo>
                    <a:cubicBezTo>
                      <a:pt x="462" y="1832"/>
                      <a:pt x="462" y="1805"/>
                      <a:pt x="543" y="1805"/>
                    </a:cubicBezTo>
                    <a:cubicBezTo>
                      <a:pt x="597" y="1805"/>
                      <a:pt x="597" y="1859"/>
                      <a:pt x="679" y="1859"/>
                    </a:cubicBezTo>
                    <a:lnTo>
                      <a:pt x="814" y="1859"/>
                    </a:lnTo>
                    <a:cubicBezTo>
                      <a:pt x="733" y="1886"/>
                      <a:pt x="706" y="1940"/>
                      <a:pt x="679" y="1967"/>
                    </a:cubicBezTo>
                    <a:cubicBezTo>
                      <a:pt x="651" y="1994"/>
                      <a:pt x="570" y="2021"/>
                      <a:pt x="516" y="2130"/>
                    </a:cubicBezTo>
                    <a:cubicBezTo>
                      <a:pt x="407" y="2266"/>
                      <a:pt x="326" y="2401"/>
                      <a:pt x="326" y="2428"/>
                    </a:cubicBezTo>
                    <a:cubicBezTo>
                      <a:pt x="299" y="2510"/>
                      <a:pt x="272" y="2618"/>
                      <a:pt x="245" y="2700"/>
                    </a:cubicBezTo>
                    <a:cubicBezTo>
                      <a:pt x="190" y="2808"/>
                      <a:pt x="190" y="2917"/>
                      <a:pt x="272" y="3025"/>
                    </a:cubicBezTo>
                    <a:cubicBezTo>
                      <a:pt x="291" y="3063"/>
                      <a:pt x="375" y="3114"/>
                      <a:pt x="461" y="3114"/>
                    </a:cubicBezTo>
                    <a:cubicBezTo>
                      <a:pt x="499" y="3114"/>
                      <a:pt x="537" y="3104"/>
                      <a:pt x="570" y="3079"/>
                    </a:cubicBezTo>
                    <a:lnTo>
                      <a:pt x="679" y="2971"/>
                    </a:lnTo>
                    <a:cubicBezTo>
                      <a:pt x="679" y="2862"/>
                      <a:pt x="706" y="2862"/>
                      <a:pt x="733" y="2754"/>
                    </a:cubicBezTo>
                    <a:cubicBezTo>
                      <a:pt x="814" y="2591"/>
                      <a:pt x="814" y="2591"/>
                      <a:pt x="923" y="2483"/>
                    </a:cubicBezTo>
                    <a:cubicBezTo>
                      <a:pt x="1004" y="2320"/>
                      <a:pt x="977" y="2293"/>
                      <a:pt x="1113" y="2184"/>
                    </a:cubicBezTo>
                    <a:cubicBezTo>
                      <a:pt x="1194" y="2157"/>
                      <a:pt x="1221" y="2130"/>
                      <a:pt x="1275" y="2130"/>
                    </a:cubicBezTo>
                    <a:cubicBezTo>
                      <a:pt x="1330" y="2130"/>
                      <a:pt x="1384" y="2103"/>
                      <a:pt x="1492" y="2021"/>
                    </a:cubicBezTo>
                    <a:cubicBezTo>
                      <a:pt x="1601" y="1967"/>
                      <a:pt x="1628" y="1859"/>
                      <a:pt x="1655" y="1805"/>
                    </a:cubicBezTo>
                    <a:cubicBezTo>
                      <a:pt x="1655" y="1723"/>
                      <a:pt x="1682" y="1615"/>
                      <a:pt x="1655" y="1452"/>
                    </a:cubicBezTo>
                    <a:cubicBezTo>
                      <a:pt x="1628" y="1289"/>
                      <a:pt x="1546" y="1208"/>
                      <a:pt x="1519" y="1154"/>
                    </a:cubicBezTo>
                    <a:cubicBezTo>
                      <a:pt x="1492" y="1072"/>
                      <a:pt x="1411" y="1045"/>
                      <a:pt x="1330" y="991"/>
                    </a:cubicBezTo>
                    <a:cubicBezTo>
                      <a:pt x="1221" y="909"/>
                      <a:pt x="1140" y="909"/>
                      <a:pt x="1113" y="909"/>
                    </a:cubicBezTo>
                    <a:cubicBezTo>
                      <a:pt x="1058" y="909"/>
                      <a:pt x="1004" y="909"/>
                      <a:pt x="950" y="882"/>
                    </a:cubicBezTo>
                    <a:cubicBezTo>
                      <a:pt x="868" y="828"/>
                      <a:pt x="868" y="801"/>
                      <a:pt x="841" y="774"/>
                    </a:cubicBezTo>
                    <a:cubicBezTo>
                      <a:pt x="841" y="747"/>
                      <a:pt x="814" y="720"/>
                      <a:pt x="787" y="638"/>
                    </a:cubicBezTo>
                    <a:cubicBezTo>
                      <a:pt x="706" y="530"/>
                      <a:pt x="733" y="503"/>
                      <a:pt x="733" y="448"/>
                    </a:cubicBezTo>
                    <a:cubicBezTo>
                      <a:pt x="733" y="367"/>
                      <a:pt x="733" y="340"/>
                      <a:pt x="706" y="258"/>
                    </a:cubicBezTo>
                    <a:cubicBezTo>
                      <a:pt x="706" y="204"/>
                      <a:pt x="679" y="96"/>
                      <a:pt x="462" y="41"/>
                    </a:cubicBezTo>
                    <a:cubicBezTo>
                      <a:pt x="407" y="14"/>
                      <a:pt x="367"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1"/>
              <p:cNvSpPr/>
              <p:nvPr/>
            </p:nvSpPr>
            <p:spPr>
              <a:xfrm>
                <a:off x="7143175" y="3277900"/>
                <a:ext cx="17325" cy="16825"/>
              </a:xfrm>
              <a:custGeom>
                <a:avLst/>
                <a:gdLst/>
                <a:ahLst/>
                <a:cxnLst/>
                <a:rect l="l" t="t" r="r" b="b"/>
                <a:pathLst>
                  <a:path w="693" h="673" extrusionOk="0">
                    <a:moveTo>
                      <a:pt x="339" y="1"/>
                    </a:moveTo>
                    <a:cubicBezTo>
                      <a:pt x="170" y="1"/>
                      <a:pt x="0" y="109"/>
                      <a:pt x="0" y="326"/>
                    </a:cubicBezTo>
                    <a:cubicBezTo>
                      <a:pt x="0" y="557"/>
                      <a:pt x="177" y="672"/>
                      <a:pt x="350" y="672"/>
                    </a:cubicBezTo>
                    <a:cubicBezTo>
                      <a:pt x="523" y="672"/>
                      <a:pt x="692" y="557"/>
                      <a:pt x="679" y="326"/>
                    </a:cubicBezTo>
                    <a:cubicBezTo>
                      <a:pt x="679" y="109"/>
                      <a:pt x="509" y="1"/>
                      <a:pt x="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1"/>
              <p:cNvSpPr/>
              <p:nvPr/>
            </p:nvSpPr>
            <p:spPr>
              <a:xfrm>
                <a:off x="7177750" y="3288075"/>
                <a:ext cx="17325" cy="16300"/>
              </a:xfrm>
              <a:custGeom>
                <a:avLst/>
                <a:gdLst/>
                <a:ahLst/>
                <a:cxnLst/>
                <a:rect l="l" t="t" r="r" b="b"/>
                <a:pathLst>
                  <a:path w="693" h="652" extrusionOk="0">
                    <a:moveTo>
                      <a:pt x="340" y="1"/>
                    </a:moveTo>
                    <a:cubicBezTo>
                      <a:pt x="170" y="1"/>
                      <a:pt x="1" y="109"/>
                      <a:pt x="1" y="326"/>
                    </a:cubicBezTo>
                    <a:cubicBezTo>
                      <a:pt x="1" y="543"/>
                      <a:pt x="177" y="652"/>
                      <a:pt x="350" y="652"/>
                    </a:cubicBezTo>
                    <a:cubicBezTo>
                      <a:pt x="523" y="652"/>
                      <a:pt x="692" y="543"/>
                      <a:pt x="679" y="326"/>
                    </a:cubicBezTo>
                    <a:cubicBezTo>
                      <a:pt x="679" y="109"/>
                      <a:pt x="50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1"/>
              <p:cNvSpPr/>
              <p:nvPr/>
            </p:nvSpPr>
            <p:spPr>
              <a:xfrm>
                <a:off x="7212350" y="3275200"/>
                <a:ext cx="17300" cy="16300"/>
              </a:xfrm>
              <a:custGeom>
                <a:avLst/>
                <a:gdLst/>
                <a:ahLst/>
                <a:cxnLst/>
                <a:rect l="l" t="t" r="r" b="b"/>
                <a:pathLst>
                  <a:path w="692" h="652" extrusionOk="0">
                    <a:moveTo>
                      <a:pt x="339" y="0"/>
                    </a:moveTo>
                    <a:cubicBezTo>
                      <a:pt x="170" y="0"/>
                      <a:pt x="0" y="109"/>
                      <a:pt x="0" y="326"/>
                    </a:cubicBezTo>
                    <a:cubicBezTo>
                      <a:pt x="0" y="543"/>
                      <a:pt x="176" y="651"/>
                      <a:pt x="349" y="651"/>
                    </a:cubicBezTo>
                    <a:cubicBezTo>
                      <a:pt x="522" y="651"/>
                      <a:pt x="692" y="543"/>
                      <a:pt x="678" y="326"/>
                    </a:cubicBezTo>
                    <a:cubicBezTo>
                      <a:pt x="678" y="109"/>
                      <a:pt x="509"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1"/>
              <p:cNvSpPr/>
              <p:nvPr/>
            </p:nvSpPr>
            <p:spPr>
              <a:xfrm>
                <a:off x="7122825" y="2421800"/>
                <a:ext cx="16975" cy="17325"/>
              </a:xfrm>
              <a:custGeom>
                <a:avLst/>
                <a:gdLst/>
                <a:ahLst/>
                <a:cxnLst/>
                <a:rect l="l" t="t" r="r" b="b"/>
                <a:pathLst>
                  <a:path w="679" h="693" extrusionOk="0">
                    <a:moveTo>
                      <a:pt x="340" y="1"/>
                    </a:moveTo>
                    <a:cubicBezTo>
                      <a:pt x="170" y="1"/>
                      <a:pt x="1" y="123"/>
                      <a:pt x="1" y="367"/>
                    </a:cubicBezTo>
                    <a:cubicBezTo>
                      <a:pt x="1" y="584"/>
                      <a:pt x="170" y="693"/>
                      <a:pt x="340" y="693"/>
                    </a:cubicBezTo>
                    <a:cubicBezTo>
                      <a:pt x="509" y="693"/>
                      <a:pt x="679" y="584"/>
                      <a:pt x="679" y="367"/>
                    </a:cubicBezTo>
                    <a:cubicBezTo>
                      <a:pt x="679" y="123"/>
                      <a:pt x="50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1"/>
              <p:cNvSpPr/>
              <p:nvPr/>
            </p:nvSpPr>
            <p:spPr>
              <a:xfrm>
                <a:off x="7155375" y="2397050"/>
                <a:ext cx="16975" cy="16300"/>
              </a:xfrm>
              <a:custGeom>
                <a:avLst/>
                <a:gdLst/>
                <a:ahLst/>
                <a:cxnLst/>
                <a:rect l="l" t="t" r="r" b="b"/>
                <a:pathLst>
                  <a:path w="679" h="652" extrusionOk="0">
                    <a:moveTo>
                      <a:pt x="340" y="1"/>
                    </a:moveTo>
                    <a:cubicBezTo>
                      <a:pt x="170" y="1"/>
                      <a:pt x="1" y="109"/>
                      <a:pt x="1" y="326"/>
                    </a:cubicBezTo>
                    <a:cubicBezTo>
                      <a:pt x="1" y="543"/>
                      <a:pt x="170" y="652"/>
                      <a:pt x="340" y="652"/>
                    </a:cubicBezTo>
                    <a:cubicBezTo>
                      <a:pt x="509" y="652"/>
                      <a:pt x="679" y="543"/>
                      <a:pt x="679" y="326"/>
                    </a:cubicBezTo>
                    <a:cubicBezTo>
                      <a:pt x="679" y="109"/>
                      <a:pt x="50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1"/>
              <p:cNvSpPr/>
              <p:nvPr/>
            </p:nvSpPr>
            <p:spPr>
              <a:xfrm>
                <a:off x="7196075" y="2407900"/>
                <a:ext cx="16975" cy="17325"/>
              </a:xfrm>
              <a:custGeom>
                <a:avLst/>
                <a:gdLst/>
                <a:ahLst/>
                <a:cxnLst/>
                <a:rect l="l" t="t" r="r" b="b"/>
                <a:pathLst>
                  <a:path w="679" h="693" extrusionOk="0">
                    <a:moveTo>
                      <a:pt x="339" y="1"/>
                    </a:moveTo>
                    <a:cubicBezTo>
                      <a:pt x="170" y="1"/>
                      <a:pt x="0" y="109"/>
                      <a:pt x="0" y="326"/>
                    </a:cubicBezTo>
                    <a:cubicBezTo>
                      <a:pt x="0" y="571"/>
                      <a:pt x="170" y="693"/>
                      <a:pt x="339" y="693"/>
                    </a:cubicBezTo>
                    <a:cubicBezTo>
                      <a:pt x="509" y="693"/>
                      <a:pt x="678" y="571"/>
                      <a:pt x="678" y="326"/>
                    </a:cubicBezTo>
                    <a:cubicBezTo>
                      <a:pt x="678" y="109"/>
                      <a:pt x="509" y="1"/>
                      <a:pt x="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4" name="Google Shape;824;p41"/>
          <p:cNvGrpSpPr/>
          <p:nvPr/>
        </p:nvGrpSpPr>
        <p:grpSpPr>
          <a:xfrm rot="5400000">
            <a:off x="799845" y="618237"/>
            <a:ext cx="1641952" cy="1632802"/>
            <a:chOff x="799845" y="2894187"/>
            <a:chExt cx="1641952" cy="1632802"/>
          </a:xfrm>
        </p:grpSpPr>
        <p:grpSp>
          <p:nvGrpSpPr>
            <p:cNvPr id="825" name="Google Shape;825;p41"/>
            <p:cNvGrpSpPr/>
            <p:nvPr/>
          </p:nvGrpSpPr>
          <p:grpSpPr>
            <a:xfrm rot="10800000">
              <a:off x="799845" y="2894187"/>
              <a:ext cx="235827" cy="1604076"/>
              <a:chOff x="7055700" y="2180750"/>
              <a:chExt cx="196000" cy="1333175"/>
            </a:xfrm>
          </p:grpSpPr>
          <p:sp>
            <p:nvSpPr>
              <p:cNvPr id="826" name="Google Shape;826;p41"/>
              <p:cNvSpPr/>
              <p:nvPr/>
            </p:nvSpPr>
            <p:spPr>
              <a:xfrm>
                <a:off x="7079425" y="2852475"/>
                <a:ext cx="153950" cy="661450"/>
              </a:xfrm>
              <a:custGeom>
                <a:avLst/>
                <a:gdLst/>
                <a:ahLst/>
                <a:cxnLst/>
                <a:rect l="l" t="t" r="r" b="b"/>
                <a:pathLst>
                  <a:path w="6158" h="26458" extrusionOk="0">
                    <a:moveTo>
                      <a:pt x="2542" y="663"/>
                    </a:moveTo>
                    <a:cubicBezTo>
                      <a:pt x="2667" y="663"/>
                      <a:pt x="2788" y="674"/>
                      <a:pt x="2903" y="689"/>
                    </a:cubicBezTo>
                    <a:cubicBezTo>
                      <a:pt x="3120" y="716"/>
                      <a:pt x="3283" y="798"/>
                      <a:pt x="3418" y="906"/>
                    </a:cubicBezTo>
                    <a:cubicBezTo>
                      <a:pt x="3581" y="960"/>
                      <a:pt x="3717" y="1069"/>
                      <a:pt x="3852" y="1177"/>
                    </a:cubicBezTo>
                    <a:cubicBezTo>
                      <a:pt x="4096" y="1367"/>
                      <a:pt x="4341" y="1639"/>
                      <a:pt x="4503" y="2018"/>
                    </a:cubicBezTo>
                    <a:cubicBezTo>
                      <a:pt x="4666" y="2398"/>
                      <a:pt x="4802" y="2941"/>
                      <a:pt x="4720" y="3619"/>
                    </a:cubicBezTo>
                    <a:cubicBezTo>
                      <a:pt x="4639" y="4324"/>
                      <a:pt x="4449" y="4785"/>
                      <a:pt x="4232" y="5192"/>
                    </a:cubicBezTo>
                    <a:cubicBezTo>
                      <a:pt x="4042" y="5599"/>
                      <a:pt x="3852" y="5924"/>
                      <a:pt x="3662" y="6222"/>
                    </a:cubicBezTo>
                    <a:cubicBezTo>
                      <a:pt x="3446" y="6521"/>
                      <a:pt x="3256" y="6819"/>
                      <a:pt x="2984" y="7172"/>
                    </a:cubicBezTo>
                    <a:cubicBezTo>
                      <a:pt x="2957" y="7226"/>
                      <a:pt x="2903" y="7280"/>
                      <a:pt x="2849" y="7335"/>
                    </a:cubicBezTo>
                    <a:cubicBezTo>
                      <a:pt x="2605" y="6928"/>
                      <a:pt x="2306" y="6467"/>
                      <a:pt x="1899" y="5843"/>
                    </a:cubicBezTo>
                    <a:cubicBezTo>
                      <a:pt x="1113" y="4622"/>
                      <a:pt x="869" y="3971"/>
                      <a:pt x="787" y="3347"/>
                    </a:cubicBezTo>
                    <a:cubicBezTo>
                      <a:pt x="733" y="2995"/>
                      <a:pt x="706" y="2696"/>
                      <a:pt x="787" y="2290"/>
                    </a:cubicBezTo>
                    <a:cubicBezTo>
                      <a:pt x="842" y="2073"/>
                      <a:pt x="923" y="1883"/>
                      <a:pt x="1004" y="1639"/>
                    </a:cubicBezTo>
                    <a:cubicBezTo>
                      <a:pt x="1113" y="1394"/>
                      <a:pt x="1276" y="1177"/>
                      <a:pt x="1520" y="988"/>
                    </a:cubicBezTo>
                    <a:cubicBezTo>
                      <a:pt x="1870" y="734"/>
                      <a:pt x="2221" y="663"/>
                      <a:pt x="2542" y="663"/>
                    </a:cubicBezTo>
                    <a:close/>
                    <a:moveTo>
                      <a:pt x="2502" y="1"/>
                    </a:moveTo>
                    <a:cubicBezTo>
                      <a:pt x="2428" y="1"/>
                      <a:pt x="2354" y="4"/>
                      <a:pt x="2279" y="11"/>
                    </a:cubicBezTo>
                    <a:cubicBezTo>
                      <a:pt x="1927" y="38"/>
                      <a:pt x="1601" y="174"/>
                      <a:pt x="1248" y="418"/>
                    </a:cubicBezTo>
                    <a:cubicBezTo>
                      <a:pt x="814" y="716"/>
                      <a:pt x="597" y="1042"/>
                      <a:pt x="435" y="1313"/>
                    </a:cubicBezTo>
                    <a:cubicBezTo>
                      <a:pt x="272" y="1584"/>
                      <a:pt x="191" y="1856"/>
                      <a:pt x="136" y="2073"/>
                    </a:cubicBezTo>
                    <a:cubicBezTo>
                      <a:pt x="1" y="2561"/>
                      <a:pt x="1" y="2995"/>
                      <a:pt x="55" y="3402"/>
                    </a:cubicBezTo>
                    <a:cubicBezTo>
                      <a:pt x="164" y="4188"/>
                      <a:pt x="435" y="5002"/>
                      <a:pt x="1167" y="6250"/>
                    </a:cubicBezTo>
                    <a:cubicBezTo>
                      <a:pt x="1682" y="7090"/>
                      <a:pt x="2035" y="7660"/>
                      <a:pt x="2306" y="8148"/>
                    </a:cubicBezTo>
                    <a:cubicBezTo>
                      <a:pt x="2198" y="8284"/>
                      <a:pt x="2116" y="8420"/>
                      <a:pt x="2035" y="8582"/>
                    </a:cubicBezTo>
                    <a:cubicBezTo>
                      <a:pt x="1628" y="9233"/>
                      <a:pt x="1384" y="9749"/>
                      <a:pt x="1167" y="10155"/>
                    </a:cubicBezTo>
                    <a:cubicBezTo>
                      <a:pt x="977" y="10589"/>
                      <a:pt x="869" y="10942"/>
                      <a:pt x="733" y="11295"/>
                    </a:cubicBezTo>
                    <a:cubicBezTo>
                      <a:pt x="679" y="11485"/>
                      <a:pt x="652" y="11674"/>
                      <a:pt x="570" y="11837"/>
                    </a:cubicBezTo>
                    <a:cubicBezTo>
                      <a:pt x="543" y="11946"/>
                      <a:pt x="543" y="12054"/>
                      <a:pt x="489" y="12163"/>
                    </a:cubicBezTo>
                    <a:cubicBezTo>
                      <a:pt x="462" y="12244"/>
                      <a:pt x="462" y="12352"/>
                      <a:pt x="435" y="12488"/>
                    </a:cubicBezTo>
                    <a:cubicBezTo>
                      <a:pt x="326" y="12976"/>
                      <a:pt x="218" y="13519"/>
                      <a:pt x="191" y="14278"/>
                    </a:cubicBezTo>
                    <a:cubicBezTo>
                      <a:pt x="191" y="14658"/>
                      <a:pt x="191" y="15011"/>
                      <a:pt x="218" y="15309"/>
                    </a:cubicBezTo>
                    <a:cubicBezTo>
                      <a:pt x="218" y="15445"/>
                      <a:pt x="272" y="15607"/>
                      <a:pt x="272" y="15716"/>
                    </a:cubicBezTo>
                    <a:cubicBezTo>
                      <a:pt x="299" y="15851"/>
                      <a:pt x="299" y="15987"/>
                      <a:pt x="326" y="16096"/>
                    </a:cubicBezTo>
                    <a:cubicBezTo>
                      <a:pt x="381" y="16313"/>
                      <a:pt x="435" y="16530"/>
                      <a:pt x="489" y="16719"/>
                    </a:cubicBezTo>
                    <a:cubicBezTo>
                      <a:pt x="570" y="16936"/>
                      <a:pt x="625" y="17099"/>
                      <a:pt x="706" y="17262"/>
                    </a:cubicBezTo>
                    <a:cubicBezTo>
                      <a:pt x="814" y="17587"/>
                      <a:pt x="950" y="17859"/>
                      <a:pt x="1140" y="18157"/>
                    </a:cubicBezTo>
                    <a:cubicBezTo>
                      <a:pt x="1167" y="18211"/>
                      <a:pt x="1167" y="18265"/>
                      <a:pt x="1248" y="18347"/>
                    </a:cubicBezTo>
                    <a:cubicBezTo>
                      <a:pt x="1276" y="18401"/>
                      <a:pt x="1303" y="18428"/>
                      <a:pt x="1303" y="18455"/>
                    </a:cubicBezTo>
                    <a:cubicBezTo>
                      <a:pt x="1384" y="18564"/>
                      <a:pt x="1493" y="18699"/>
                      <a:pt x="1547" y="18835"/>
                    </a:cubicBezTo>
                    <a:cubicBezTo>
                      <a:pt x="1601" y="18889"/>
                      <a:pt x="1628" y="18971"/>
                      <a:pt x="1737" y="19106"/>
                    </a:cubicBezTo>
                    <a:cubicBezTo>
                      <a:pt x="1791" y="19215"/>
                      <a:pt x="1845" y="19269"/>
                      <a:pt x="1899" y="19350"/>
                    </a:cubicBezTo>
                    <a:cubicBezTo>
                      <a:pt x="1954" y="19432"/>
                      <a:pt x="1927" y="19486"/>
                      <a:pt x="2035" y="19622"/>
                    </a:cubicBezTo>
                    <a:cubicBezTo>
                      <a:pt x="2116" y="19784"/>
                      <a:pt x="2116" y="19784"/>
                      <a:pt x="2225" y="19920"/>
                    </a:cubicBezTo>
                    <a:cubicBezTo>
                      <a:pt x="2333" y="20083"/>
                      <a:pt x="2333" y="20083"/>
                      <a:pt x="2442" y="20218"/>
                    </a:cubicBezTo>
                    <a:cubicBezTo>
                      <a:pt x="2523" y="20381"/>
                      <a:pt x="2523" y="20381"/>
                      <a:pt x="2605" y="20517"/>
                    </a:cubicBezTo>
                    <a:cubicBezTo>
                      <a:pt x="2632" y="20598"/>
                      <a:pt x="2686" y="20652"/>
                      <a:pt x="2713" y="20707"/>
                    </a:cubicBezTo>
                    <a:cubicBezTo>
                      <a:pt x="2713" y="20761"/>
                      <a:pt x="2740" y="20788"/>
                      <a:pt x="2713" y="20896"/>
                    </a:cubicBezTo>
                    <a:cubicBezTo>
                      <a:pt x="2713" y="21005"/>
                      <a:pt x="2659" y="21059"/>
                      <a:pt x="2659" y="21113"/>
                    </a:cubicBezTo>
                    <a:cubicBezTo>
                      <a:pt x="2659" y="21141"/>
                      <a:pt x="2632" y="21195"/>
                      <a:pt x="2605" y="21276"/>
                    </a:cubicBezTo>
                    <a:lnTo>
                      <a:pt x="2469" y="21412"/>
                    </a:lnTo>
                    <a:cubicBezTo>
                      <a:pt x="2442" y="21439"/>
                      <a:pt x="2388" y="21439"/>
                      <a:pt x="2306" y="21466"/>
                    </a:cubicBezTo>
                    <a:cubicBezTo>
                      <a:pt x="2280" y="21479"/>
                      <a:pt x="2254" y="21484"/>
                      <a:pt x="2230" y="21484"/>
                    </a:cubicBezTo>
                    <a:cubicBezTo>
                      <a:pt x="2152" y="21484"/>
                      <a:pt x="2089" y="21432"/>
                      <a:pt x="2089" y="21412"/>
                    </a:cubicBezTo>
                    <a:cubicBezTo>
                      <a:pt x="2062" y="21385"/>
                      <a:pt x="2035" y="21276"/>
                      <a:pt x="2062" y="21249"/>
                    </a:cubicBezTo>
                    <a:cubicBezTo>
                      <a:pt x="2062" y="21195"/>
                      <a:pt x="2116" y="21168"/>
                      <a:pt x="2198" y="21141"/>
                    </a:cubicBezTo>
                    <a:cubicBezTo>
                      <a:pt x="2225" y="21141"/>
                      <a:pt x="2252" y="21141"/>
                      <a:pt x="2306" y="21113"/>
                    </a:cubicBezTo>
                    <a:cubicBezTo>
                      <a:pt x="2333" y="21113"/>
                      <a:pt x="2361" y="21059"/>
                      <a:pt x="2333" y="21005"/>
                    </a:cubicBezTo>
                    <a:cubicBezTo>
                      <a:pt x="2306" y="20924"/>
                      <a:pt x="2198" y="20896"/>
                      <a:pt x="2116" y="20896"/>
                    </a:cubicBezTo>
                    <a:cubicBezTo>
                      <a:pt x="1981" y="20924"/>
                      <a:pt x="1954" y="20978"/>
                      <a:pt x="1899" y="21032"/>
                    </a:cubicBezTo>
                    <a:cubicBezTo>
                      <a:pt x="1845" y="21113"/>
                      <a:pt x="1818" y="21141"/>
                      <a:pt x="1818" y="21249"/>
                    </a:cubicBezTo>
                    <a:cubicBezTo>
                      <a:pt x="1818" y="21303"/>
                      <a:pt x="1791" y="21385"/>
                      <a:pt x="1818" y="21520"/>
                    </a:cubicBezTo>
                    <a:cubicBezTo>
                      <a:pt x="1845" y="21602"/>
                      <a:pt x="1899" y="21683"/>
                      <a:pt x="1927" y="21710"/>
                    </a:cubicBezTo>
                    <a:cubicBezTo>
                      <a:pt x="1954" y="21737"/>
                      <a:pt x="2035" y="21792"/>
                      <a:pt x="2062" y="21819"/>
                    </a:cubicBezTo>
                    <a:cubicBezTo>
                      <a:pt x="2116" y="21846"/>
                      <a:pt x="2225" y="21873"/>
                      <a:pt x="2388" y="21873"/>
                    </a:cubicBezTo>
                    <a:cubicBezTo>
                      <a:pt x="2578" y="21873"/>
                      <a:pt x="2659" y="21819"/>
                      <a:pt x="2740" y="21792"/>
                    </a:cubicBezTo>
                    <a:cubicBezTo>
                      <a:pt x="2795" y="21737"/>
                      <a:pt x="2876" y="21683"/>
                      <a:pt x="2984" y="21547"/>
                    </a:cubicBezTo>
                    <a:cubicBezTo>
                      <a:pt x="3066" y="21412"/>
                      <a:pt x="3066" y="21303"/>
                      <a:pt x="3120" y="21249"/>
                    </a:cubicBezTo>
                    <a:cubicBezTo>
                      <a:pt x="3120" y="21168"/>
                      <a:pt x="3147" y="21059"/>
                      <a:pt x="3147" y="20924"/>
                    </a:cubicBezTo>
                    <a:lnTo>
                      <a:pt x="3147" y="20707"/>
                    </a:lnTo>
                    <a:lnTo>
                      <a:pt x="3256" y="20788"/>
                    </a:lnTo>
                    <a:cubicBezTo>
                      <a:pt x="3310" y="20869"/>
                      <a:pt x="3337" y="20924"/>
                      <a:pt x="3446" y="21059"/>
                    </a:cubicBezTo>
                    <a:cubicBezTo>
                      <a:pt x="3581" y="21385"/>
                      <a:pt x="3554" y="21412"/>
                      <a:pt x="3662" y="21710"/>
                    </a:cubicBezTo>
                    <a:cubicBezTo>
                      <a:pt x="3744" y="22009"/>
                      <a:pt x="3825" y="22009"/>
                      <a:pt x="3879" y="22334"/>
                    </a:cubicBezTo>
                    <a:cubicBezTo>
                      <a:pt x="3934" y="22497"/>
                      <a:pt x="3934" y="22551"/>
                      <a:pt x="3934" y="22660"/>
                    </a:cubicBezTo>
                    <a:lnTo>
                      <a:pt x="3934" y="23012"/>
                    </a:lnTo>
                    <a:cubicBezTo>
                      <a:pt x="3934" y="23175"/>
                      <a:pt x="3934" y="23229"/>
                      <a:pt x="3961" y="23310"/>
                    </a:cubicBezTo>
                    <a:cubicBezTo>
                      <a:pt x="3961" y="23365"/>
                      <a:pt x="3988" y="23473"/>
                      <a:pt x="3934" y="23609"/>
                    </a:cubicBezTo>
                    <a:cubicBezTo>
                      <a:pt x="3852" y="23744"/>
                      <a:pt x="3825" y="23826"/>
                      <a:pt x="3798" y="23853"/>
                    </a:cubicBezTo>
                    <a:cubicBezTo>
                      <a:pt x="3744" y="23907"/>
                      <a:pt x="3690" y="23961"/>
                      <a:pt x="3581" y="24016"/>
                    </a:cubicBezTo>
                    <a:cubicBezTo>
                      <a:pt x="3473" y="24097"/>
                      <a:pt x="3446" y="24097"/>
                      <a:pt x="3391" y="24097"/>
                    </a:cubicBezTo>
                    <a:cubicBezTo>
                      <a:pt x="3337" y="24097"/>
                      <a:pt x="3310" y="24097"/>
                      <a:pt x="3283" y="24043"/>
                    </a:cubicBezTo>
                    <a:lnTo>
                      <a:pt x="3201" y="24043"/>
                    </a:lnTo>
                    <a:lnTo>
                      <a:pt x="3201" y="23961"/>
                    </a:lnTo>
                    <a:lnTo>
                      <a:pt x="3201" y="23880"/>
                    </a:lnTo>
                    <a:cubicBezTo>
                      <a:pt x="3201" y="23853"/>
                      <a:pt x="3256" y="23826"/>
                      <a:pt x="3283" y="23772"/>
                    </a:cubicBezTo>
                    <a:cubicBezTo>
                      <a:pt x="3310" y="23744"/>
                      <a:pt x="3337" y="23717"/>
                      <a:pt x="3310" y="23636"/>
                    </a:cubicBezTo>
                    <a:cubicBezTo>
                      <a:pt x="3310" y="23609"/>
                      <a:pt x="3201" y="23555"/>
                      <a:pt x="3147" y="23555"/>
                    </a:cubicBezTo>
                    <a:cubicBezTo>
                      <a:pt x="2930" y="23582"/>
                      <a:pt x="2876" y="23690"/>
                      <a:pt x="2795" y="23772"/>
                    </a:cubicBezTo>
                    <a:cubicBezTo>
                      <a:pt x="2767" y="23853"/>
                      <a:pt x="2740" y="23907"/>
                      <a:pt x="2740" y="23989"/>
                    </a:cubicBezTo>
                    <a:lnTo>
                      <a:pt x="2740" y="24151"/>
                    </a:lnTo>
                    <a:cubicBezTo>
                      <a:pt x="2740" y="24233"/>
                      <a:pt x="2795" y="24287"/>
                      <a:pt x="2849" y="24314"/>
                    </a:cubicBezTo>
                    <a:cubicBezTo>
                      <a:pt x="2930" y="24450"/>
                      <a:pt x="3066" y="24504"/>
                      <a:pt x="3147" y="24531"/>
                    </a:cubicBezTo>
                    <a:lnTo>
                      <a:pt x="3337" y="24531"/>
                    </a:lnTo>
                    <a:cubicBezTo>
                      <a:pt x="3473" y="24504"/>
                      <a:pt x="3581" y="24450"/>
                      <a:pt x="3798" y="24368"/>
                    </a:cubicBezTo>
                    <a:cubicBezTo>
                      <a:pt x="3961" y="24260"/>
                      <a:pt x="4015" y="24151"/>
                      <a:pt x="4096" y="24097"/>
                    </a:cubicBezTo>
                    <a:cubicBezTo>
                      <a:pt x="4151" y="24016"/>
                      <a:pt x="4232" y="23907"/>
                      <a:pt x="4286" y="23717"/>
                    </a:cubicBezTo>
                    <a:cubicBezTo>
                      <a:pt x="4368" y="23500"/>
                      <a:pt x="4368" y="23419"/>
                      <a:pt x="4395" y="23338"/>
                    </a:cubicBezTo>
                    <a:lnTo>
                      <a:pt x="4395" y="22958"/>
                    </a:lnTo>
                    <a:lnTo>
                      <a:pt x="4395" y="22605"/>
                    </a:lnTo>
                    <a:cubicBezTo>
                      <a:pt x="4395" y="22497"/>
                      <a:pt x="4395" y="22388"/>
                      <a:pt x="4368" y="22226"/>
                    </a:cubicBezTo>
                    <a:cubicBezTo>
                      <a:pt x="4286" y="21846"/>
                      <a:pt x="4259" y="21846"/>
                      <a:pt x="4151" y="21493"/>
                    </a:cubicBezTo>
                    <a:cubicBezTo>
                      <a:pt x="4015" y="21168"/>
                      <a:pt x="4015" y="21168"/>
                      <a:pt x="3852" y="20815"/>
                    </a:cubicBezTo>
                    <a:cubicBezTo>
                      <a:pt x="3798" y="20679"/>
                      <a:pt x="3717" y="20598"/>
                      <a:pt x="3690" y="20517"/>
                    </a:cubicBezTo>
                    <a:lnTo>
                      <a:pt x="3690" y="20517"/>
                    </a:lnTo>
                    <a:cubicBezTo>
                      <a:pt x="3879" y="20625"/>
                      <a:pt x="4124" y="20734"/>
                      <a:pt x="4286" y="20788"/>
                    </a:cubicBezTo>
                    <a:cubicBezTo>
                      <a:pt x="4422" y="20842"/>
                      <a:pt x="4558" y="20869"/>
                      <a:pt x="4666" y="20896"/>
                    </a:cubicBezTo>
                    <a:cubicBezTo>
                      <a:pt x="4802" y="20924"/>
                      <a:pt x="4910" y="20924"/>
                      <a:pt x="5046" y="20951"/>
                    </a:cubicBezTo>
                    <a:cubicBezTo>
                      <a:pt x="5100" y="20951"/>
                      <a:pt x="5154" y="20951"/>
                      <a:pt x="5209" y="21005"/>
                    </a:cubicBezTo>
                    <a:lnTo>
                      <a:pt x="5507" y="21005"/>
                    </a:lnTo>
                    <a:cubicBezTo>
                      <a:pt x="5507" y="21014"/>
                      <a:pt x="5513" y="21017"/>
                      <a:pt x="5521" y="21017"/>
                    </a:cubicBezTo>
                    <a:cubicBezTo>
                      <a:pt x="5537" y="21017"/>
                      <a:pt x="5561" y="21005"/>
                      <a:pt x="5561" y="21005"/>
                    </a:cubicBezTo>
                    <a:lnTo>
                      <a:pt x="5561" y="21032"/>
                    </a:lnTo>
                    <a:lnTo>
                      <a:pt x="5561" y="21059"/>
                    </a:lnTo>
                    <a:lnTo>
                      <a:pt x="5561" y="21113"/>
                    </a:lnTo>
                    <a:lnTo>
                      <a:pt x="5561" y="21520"/>
                    </a:lnTo>
                    <a:cubicBezTo>
                      <a:pt x="5561" y="22524"/>
                      <a:pt x="5588" y="23582"/>
                      <a:pt x="5615" y="24585"/>
                    </a:cubicBezTo>
                    <a:lnTo>
                      <a:pt x="5615" y="25046"/>
                    </a:lnTo>
                    <a:lnTo>
                      <a:pt x="5615" y="25263"/>
                    </a:lnTo>
                    <a:cubicBezTo>
                      <a:pt x="5615" y="25372"/>
                      <a:pt x="5643" y="25453"/>
                      <a:pt x="5643" y="25508"/>
                    </a:cubicBezTo>
                    <a:cubicBezTo>
                      <a:pt x="5697" y="25670"/>
                      <a:pt x="5697" y="25806"/>
                      <a:pt x="5643" y="25914"/>
                    </a:cubicBezTo>
                    <a:cubicBezTo>
                      <a:pt x="5615" y="26023"/>
                      <a:pt x="5507" y="26077"/>
                      <a:pt x="5371" y="26077"/>
                    </a:cubicBezTo>
                    <a:cubicBezTo>
                      <a:pt x="5290" y="26077"/>
                      <a:pt x="5154" y="26050"/>
                      <a:pt x="5046" y="25996"/>
                    </a:cubicBezTo>
                    <a:cubicBezTo>
                      <a:pt x="4964" y="25914"/>
                      <a:pt x="4910" y="25779"/>
                      <a:pt x="4937" y="25724"/>
                    </a:cubicBezTo>
                    <a:cubicBezTo>
                      <a:pt x="4937" y="25616"/>
                      <a:pt x="5019" y="25535"/>
                      <a:pt x="5100" y="25508"/>
                    </a:cubicBezTo>
                    <a:cubicBezTo>
                      <a:pt x="5141" y="25494"/>
                      <a:pt x="5188" y="25487"/>
                      <a:pt x="5232" y="25487"/>
                    </a:cubicBezTo>
                    <a:cubicBezTo>
                      <a:pt x="5276" y="25487"/>
                      <a:pt x="5317" y="25494"/>
                      <a:pt x="5344" y="25508"/>
                    </a:cubicBezTo>
                    <a:cubicBezTo>
                      <a:pt x="5385" y="25521"/>
                      <a:pt x="5412" y="25528"/>
                      <a:pt x="5429" y="25528"/>
                    </a:cubicBezTo>
                    <a:cubicBezTo>
                      <a:pt x="5446" y="25528"/>
                      <a:pt x="5453" y="25521"/>
                      <a:pt x="5453" y="25508"/>
                    </a:cubicBezTo>
                    <a:cubicBezTo>
                      <a:pt x="5453" y="25480"/>
                      <a:pt x="5453" y="25399"/>
                      <a:pt x="5317" y="25345"/>
                    </a:cubicBezTo>
                    <a:cubicBezTo>
                      <a:pt x="5259" y="25301"/>
                      <a:pt x="5185" y="25273"/>
                      <a:pt x="5105" y="25273"/>
                    </a:cubicBezTo>
                    <a:cubicBezTo>
                      <a:pt x="5034" y="25273"/>
                      <a:pt x="4959" y="25294"/>
                      <a:pt x="4883" y="25345"/>
                    </a:cubicBezTo>
                    <a:cubicBezTo>
                      <a:pt x="4666" y="25453"/>
                      <a:pt x="4612" y="25724"/>
                      <a:pt x="4639" y="25914"/>
                    </a:cubicBezTo>
                    <a:cubicBezTo>
                      <a:pt x="4666" y="26023"/>
                      <a:pt x="4747" y="26158"/>
                      <a:pt x="4802" y="26213"/>
                    </a:cubicBezTo>
                    <a:cubicBezTo>
                      <a:pt x="4883" y="26294"/>
                      <a:pt x="4964" y="26348"/>
                      <a:pt x="5073" y="26375"/>
                    </a:cubicBezTo>
                    <a:cubicBezTo>
                      <a:pt x="5213" y="26428"/>
                      <a:pt x="5331" y="26458"/>
                      <a:pt x="5447" y="26458"/>
                    </a:cubicBezTo>
                    <a:cubicBezTo>
                      <a:pt x="5511" y="26458"/>
                      <a:pt x="5575" y="26449"/>
                      <a:pt x="5643" y="26430"/>
                    </a:cubicBezTo>
                    <a:cubicBezTo>
                      <a:pt x="5751" y="26375"/>
                      <a:pt x="5832" y="26321"/>
                      <a:pt x="5914" y="26267"/>
                    </a:cubicBezTo>
                    <a:cubicBezTo>
                      <a:pt x="5995" y="26186"/>
                      <a:pt x="6049" y="26077"/>
                      <a:pt x="6104" y="25996"/>
                    </a:cubicBezTo>
                    <a:cubicBezTo>
                      <a:pt x="6158" y="25779"/>
                      <a:pt x="6158" y="25616"/>
                      <a:pt x="6158" y="25480"/>
                    </a:cubicBezTo>
                    <a:cubicBezTo>
                      <a:pt x="6158" y="25399"/>
                      <a:pt x="6158" y="25345"/>
                      <a:pt x="6131" y="25263"/>
                    </a:cubicBezTo>
                    <a:lnTo>
                      <a:pt x="6131" y="25074"/>
                    </a:lnTo>
                    <a:lnTo>
                      <a:pt x="6131" y="24558"/>
                    </a:lnTo>
                    <a:lnTo>
                      <a:pt x="6131" y="23229"/>
                    </a:lnTo>
                    <a:cubicBezTo>
                      <a:pt x="6131" y="22632"/>
                      <a:pt x="6131" y="22144"/>
                      <a:pt x="6104" y="21737"/>
                    </a:cubicBezTo>
                    <a:lnTo>
                      <a:pt x="6104" y="21195"/>
                    </a:lnTo>
                    <a:lnTo>
                      <a:pt x="6104" y="20896"/>
                    </a:lnTo>
                    <a:cubicBezTo>
                      <a:pt x="6104" y="20734"/>
                      <a:pt x="6022" y="20652"/>
                      <a:pt x="5995" y="20571"/>
                    </a:cubicBezTo>
                    <a:cubicBezTo>
                      <a:pt x="5914" y="20517"/>
                      <a:pt x="5860" y="20462"/>
                      <a:pt x="5751" y="20462"/>
                    </a:cubicBezTo>
                    <a:lnTo>
                      <a:pt x="5615" y="20408"/>
                    </a:lnTo>
                    <a:lnTo>
                      <a:pt x="5561" y="20381"/>
                    </a:lnTo>
                    <a:lnTo>
                      <a:pt x="5426" y="20354"/>
                    </a:lnTo>
                    <a:lnTo>
                      <a:pt x="5290" y="20273"/>
                    </a:lnTo>
                    <a:lnTo>
                      <a:pt x="4964" y="20191"/>
                    </a:lnTo>
                    <a:cubicBezTo>
                      <a:pt x="4883" y="20137"/>
                      <a:pt x="4775" y="20083"/>
                      <a:pt x="4666" y="20056"/>
                    </a:cubicBezTo>
                    <a:cubicBezTo>
                      <a:pt x="4259" y="19839"/>
                      <a:pt x="3744" y="19567"/>
                      <a:pt x="3174" y="19052"/>
                    </a:cubicBezTo>
                    <a:cubicBezTo>
                      <a:pt x="2659" y="18618"/>
                      <a:pt x="2361" y="18184"/>
                      <a:pt x="2116" y="17831"/>
                    </a:cubicBezTo>
                    <a:cubicBezTo>
                      <a:pt x="2062" y="17750"/>
                      <a:pt x="2035" y="17669"/>
                      <a:pt x="1954" y="17560"/>
                    </a:cubicBezTo>
                    <a:cubicBezTo>
                      <a:pt x="1927" y="17479"/>
                      <a:pt x="1845" y="17397"/>
                      <a:pt x="1818" y="17343"/>
                    </a:cubicBezTo>
                    <a:cubicBezTo>
                      <a:pt x="1710" y="17153"/>
                      <a:pt x="1682" y="17018"/>
                      <a:pt x="1574" y="16855"/>
                    </a:cubicBezTo>
                    <a:cubicBezTo>
                      <a:pt x="1520" y="16692"/>
                      <a:pt x="1438" y="16557"/>
                      <a:pt x="1411" y="16394"/>
                    </a:cubicBezTo>
                    <a:cubicBezTo>
                      <a:pt x="1384" y="16204"/>
                      <a:pt x="1303" y="16014"/>
                      <a:pt x="1248" y="15824"/>
                    </a:cubicBezTo>
                    <a:cubicBezTo>
                      <a:pt x="1140" y="15417"/>
                      <a:pt x="1086" y="14902"/>
                      <a:pt x="1086" y="14170"/>
                    </a:cubicBezTo>
                    <a:cubicBezTo>
                      <a:pt x="1086" y="13465"/>
                      <a:pt x="1140" y="12949"/>
                      <a:pt x="1248" y="12515"/>
                    </a:cubicBezTo>
                    <a:cubicBezTo>
                      <a:pt x="1276" y="12434"/>
                      <a:pt x="1276" y="12325"/>
                      <a:pt x="1303" y="12217"/>
                    </a:cubicBezTo>
                    <a:cubicBezTo>
                      <a:pt x="1357" y="12108"/>
                      <a:pt x="1357" y="12027"/>
                      <a:pt x="1384" y="11946"/>
                    </a:cubicBezTo>
                    <a:cubicBezTo>
                      <a:pt x="1411" y="11783"/>
                      <a:pt x="1493" y="11620"/>
                      <a:pt x="1520" y="11430"/>
                    </a:cubicBezTo>
                    <a:cubicBezTo>
                      <a:pt x="1628" y="11105"/>
                      <a:pt x="1710" y="10752"/>
                      <a:pt x="1899" y="10345"/>
                    </a:cubicBezTo>
                    <a:cubicBezTo>
                      <a:pt x="2062" y="9938"/>
                      <a:pt x="2306" y="9450"/>
                      <a:pt x="2632" y="8826"/>
                    </a:cubicBezTo>
                    <a:cubicBezTo>
                      <a:pt x="2659" y="8772"/>
                      <a:pt x="2740" y="8691"/>
                      <a:pt x="2767" y="8609"/>
                    </a:cubicBezTo>
                    <a:cubicBezTo>
                      <a:pt x="2767" y="8664"/>
                      <a:pt x="2795" y="8691"/>
                      <a:pt x="2795" y="8691"/>
                    </a:cubicBezTo>
                    <a:cubicBezTo>
                      <a:pt x="3174" y="9287"/>
                      <a:pt x="3581" y="9911"/>
                      <a:pt x="4395" y="11132"/>
                    </a:cubicBezTo>
                    <a:cubicBezTo>
                      <a:pt x="4666" y="11512"/>
                      <a:pt x="4910" y="11918"/>
                      <a:pt x="5127" y="12271"/>
                    </a:cubicBezTo>
                    <a:cubicBezTo>
                      <a:pt x="5317" y="12651"/>
                      <a:pt x="5453" y="13058"/>
                      <a:pt x="5534" y="13410"/>
                    </a:cubicBezTo>
                    <a:cubicBezTo>
                      <a:pt x="5697" y="14116"/>
                      <a:pt x="5480" y="14631"/>
                      <a:pt x="5453" y="14712"/>
                    </a:cubicBezTo>
                    <a:cubicBezTo>
                      <a:pt x="5290" y="15255"/>
                      <a:pt x="4883" y="15743"/>
                      <a:pt x="4341" y="15933"/>
                    </a:cubicBezTo>
                    <a:cubicBezTo>
                      <a:pt x="4202" y="15991"/>
                      <a:pt x="4059" y="16018"/>
                      <a:pt x="3915" y="16018"/>
                    </a:cubicBezTo>
                    <a:cubicBezTo>
                      <a:pt x="3521" y="16018"/>
                      <a:pt x="3127" y="15817"/>
                      <a:pt x="2849" y="15499"/>
                    </a:cubicBezTo>
                    <a:cubicBezTo>
                      <a:pt x="2632" y="15309"/>
                      <a:pt x="2496" y="15038"/>
                      <a:pt x="2442" y="14766"/>
                    </a:cubicBezTo>
                    <a:cubicBezTo>
                      <a:pt x="2333" y="14495"/>
                      <a:pt x="2306" y="14170"/>
                      <a:pt x="2333" y="13899"/>
                    </a:cubicBezTo>
                    <a:cubicBezTo>
                      <a:pt x="2361" y="13329"/>
                      <a:pt x="2578" y="12759"/>
                      <a:pt x="2822" y="12217"/>
                    </a:cubicBezTo>
                    <a:cubicBezTo>
                      <a:pt x="2984" y="11810"/>
                      <a:pt x="3174" y="11403"/>
                      <a:pt x="3256" y="11186"/>
                    </a:cubicBezTo>
                    <a:cubicBezTo>
                      <a:pt x="3278" y="11109"/>
                      <a:pt x="3282" y="11063"/>
                      <a:pt x="3255" y="11063"/>
                    </a:cubicBezTo>
                    <a:cubicBezTo>
                      <a:pt x="3217" y="11063"/>
                      <a:pt x="3113" y="11161"/>
                      <a:pt x="2903" y="11403"/>
                    </a:cubicBezTo>
                    <a:cubicBezTo>
                      <a:pt x="2605" y="11810"/>
                      <a:pt x="2279" y="12380"/>
                      <a:pt x="2035" y="13031"/>
                    </a:cubicBezTo>
                    <a:cubicBezTo>
                      <a:pt x="1899" y="13546"/>
                      <a:pt x="1818" y="13953"/>
                      <a:pt x="1899" y="14333"/>
                    </a:cubicBezTo>
                    <a:cubicBezTo>
                      <a:pt x="1927" y="14685"/>
                      <a:pt x="2035" y="15038"/>
                      <a:pt x="2198" y="15336"/>
                    </a:cubicBezTo>
                    <a:cubicBezTo>
                      <a:pt x="2279" y="15499"/>
                      <a:pt x="2361" y="15634"/>
                      <a:pt x="2496" y="15824"/>
                    </a:cubicBezTo>
                    <a:cubicBezTo>
                      <a:pt x="2632" y="15987"/>
                      <a:pt x="2767" y="16123"/>
                      <a:pt x="2984" y="16258"/>
                    </a:cubicBezTo>
                    <a:cubicBezTo>
                      <a:pt x="3174" y="16394"/>
                      <a:pt x="3418" y="16502"/>
                      <a:pt x="3717" y="16530"/>
                    </a:cubicBezTo>
                    <a:cubicBezTo>
                      <a:pt x="3781" y="16535"/>
                      <a:pt x="3848" y="16539"/>
                      <a:pt x="3916" y="16539"/>
                    </a:cubicBezTo>
                    <a:cubicBezTo>
                      <a:pt x="4166" y="16539"/>
                      <a:pt x="4438" y="16494"/>
                      <a:pt x="4693" y="16367"/>
                    </a:cubicBezTo>
                    <a:cubicBezTo>
                      <a:pt x="5073" y="16150"/>
                      <a:pt x="5344" y="15906"/>
                      <a:pt x="5561" y="15689"/>
                    </a:cubicBezTo>
                    <a:cubicBezTo>
                      <a:pt x="5751" y="15445"/>
                      <a:pt x="5860" y="15173"/>
                      <a:pt x="5968" y="14929"/>
                    </a:cubicBezTo>
                    <a:cubicBezTo>
                      <a:pt x="6049" y="14685"/>
                      <a:pt x="6104" y="14468"/>
                      <a:pt x="6131" y="14251"/>
                    </a:cubicBezTo>
                    <a:cubicBezTo>
                      <a:pt x="6158" y="14007"/>
                      <a:pt x="6158" y="13844"/>
                      <a:pt x="6131" y="13654"/>
                    </a:cubicBezTo>
                    <a:cubicBezTo>
                      <a:pt x="6049" y="12868"/>
                      <a:pt x="5805" y="12081"/>
                      <a:pt x="5073" y="10806"/>
                    </a:cubicBezTo>
                    <a:cubicBezTo>
                      <a:pt x="4368" y="9504"/>
                      <a:pt x="3988" y="8908"/>
                      <a:pt x="3581" y="8257"/>
                    </a:cubicBezTo>
                    <a:cubicBezTo>
                      <a:pt x="3500" y="8094"/>
                      <a:pt x="3391" y="7958"/>
                      <a:pt x="3283" y="7769"/>
                    </a:cubicBezTo>
                    <a:cubicBezTo>
                      <a:pt x="3391" y="7633"/>
                      <a:pt x="3446" y="7552"/>
                      <a:pt x="3527" y="7443"/>
                    </a:cubicBezTo>
                    <a:cubicBezTo>
                      <a:pt x="3798" y="7063"/>
                      <a:pt x="3988" y="6765"/>
                      <a:pt x="4205" y="6467"/>
                    </a:cubicBezTo>
                    <a:cubicBezTo>
                      <a:pt x="4395" y="6141"/>
                      <a:pt x="4612" y="5816"/>
                      <a:pt x="4775" y="5382"/>
                    </a:cubicBezTo>
                    <a:cubicBezTo>
                      <a:pt x="4992" y="4921"/>
                      <a:pt x="5181" y="4378"/>
                      <a:pt x="5263" y="3619"/>
                    </a:cubicBezTo>
                    <a:cubicBezTo>
                      <a:pt x="5317" y="2832"/>
                      <a:pt x="5209" y="2208"/>
                      <a:pt x="5019" y="1774"/>
                    </a:cubicBezTo>
                    <a:cubicBezTo>
                      <a:pt x="4910" y="1530"/>
                      <a:pt x="4802" y="1340"/>
                      <a:pt x="4666" y="1177"/>
                    </a:cubicBezTo>
                    <a:cubicBezTo>
                      <a:pt x="4530" y="988"/>
                      <a:pt x="4395" y="852"/>
                      <a:pt x="4259" y="716"/>
                    </a:cubicBezTo>
                    <a:cubicBezTo>
                      <a:pt x="4096" y="581"/>
                      <a:pt x="3961" y="445"/>
                      <a:pt x="3771" y="364"/>
                    </a:cubicBezTo>
                    <a:cubicBezTo>
                      <a:pt x="3581" y="255"/>
                      <a:pt x="3337" y="147"/>
                      <a:pt x="3120" y="93"/>
                    </a:cubicBezTo>
                    <a:cubicBezTo>
                      <a:pt x="2937" y="31"/>
                      <a:pt x="2723" y="1"/>
                      <a:pt x="25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1"/>
              <p:cNvSpPr/>
              <p:nvPr/>
            </p:nvSpPr>
            <p:spPr>
              <a:xfrm>
                <a:off x="7163525" y="3191000"/>
                <a:ext cx="46125" cy="56325"/>
              </a:xfrm>
              <a:custGeom>
                <a:avLst/>
                <a:gdLst/>
                <a:ahLst/>
                <a:cxnLst/>
                <a:rect l="l" t="t" r="r" b="b"/>
                <a:pathLst>
                  <a:path w="1845" h="2253" extrusionOk="0">
                    <a:moveTo>
                      <a:pt x="1612" y="1"/>
                    </a:moveTo>
                    <a:cubicBezTo>
                      <a:pt x="1584" y="1"/>
                      <a:pt x="1558" y="9"/>
                      <a:pt x="1546" y="32"/>
                    </a:cubicBezTo>
                    <a:cubicBezTo>
                      <a:pt x="1519" y="59"/>
                      <a:pt x="1519" y="113"/>
                      <a:pt x="1519" y="141"/>
                    </a:cubicBezTo>
                    <a:cubicBezTo>
                      <a:pt x="1546" y="249"/>
                      <a:pt x="1546" y="249"/>
                      <a:pt x="1546" y="385"/>
                    </a:cubicBezTo>
                    <a:lnTo>
                      <a:pt x="1546" y="683"/>
                    </a:lnTo>
                    <a:cubicBezTo>
                      <a:pt x="1546" y="819"/>
                      <a:pt x="1573" y="846"/>
                      <a:pt x="1546" y="981"/>
                    </a:cubicBezTo>
                    <a:cubicBezTo>
                      <a:pt x="1519" y="1117"/>
                      <a:pt x="1492" y="1117"/>
                      <a:pt x="1411" y="1253"/>
                    </a:cubicBezTo>
                    <a:cubicBezTo>
                      <a:pt x="1356" y="1388"/>
                      <a:pt x="1383" y="1388"/>
                      <a:pt x="1302" y="1524"/>
                    </a:cubicBezTo>
                    <a:cubicBezTo>
                      <a:pt x="1248" y="1659"/>
                      <a:pt x="1221" y="1632"/>
                      <a:pt x="1112" y="1741"/>
                    </a:cubicBezTo>
                    <a:cubicBezTo>
                      <a:pt x="1004" y="1822"/>
                      <a:pt x="1031" y="1876"/>
                      <a:pt x="895" y="1931"/>
                    </a:cubicBezTo>
                    <a:cubicBezTo>
                      <a:pt x="760" y="2012"/>
                      <a:pt x="760" y="2012"/>
                      <a:pt x="570" y="2012"/>
                    </a:cubicBezTo>
                    <a:cubicBezTo>
                      <a:pt x="534" y="2021"/>
                      <a:pt x="506" y="2024"/>
                      <a:pt x="483" y="2024"/>
                    </a:cubicBezTo>
                    <a:cubicBezTo>
                      <a:pt x="437" y="2024"/>
                      <a:pt x="407" y="2012"/>
                      <a:pt x="353" y="2012"/>
                    </a:cubicBezTo>
                    <a:lnTo>
                      <a:pt x="217" y="2012"/>
                    </a:lnTo>
                    <a:cubicBezTo>
                      <a:pt x="163" y="2012"/>
                      <a:pt x="82" y="2012"/>
                      <a:pt x="27" y="2066"/>
                    </a:cubicBezTo>
                    <a:cubicBezTo>
                      <a:pt x="0" y="2093"/>
                      <a:pt x="0" y="2148"/>
                      <a:pt x="27" y="2175"/>
                    </a:cubicBezTo>
                    <a:cubicBezTo>
                      <a:pt x="82" y="2202"/>
                      <a:pt x="136" y="2202"/>
                      <a:pt x="271" y="2229"/>
                    </a:cubicBezTo>
                    <a:cubicBezTo>
                      <a:pt x="330" y="2246"/>
                      <a:pt x="371" y="2252"/>
                      <a:pt x="404" y="2252"/>
                    </a:cubicBezTo>
                    <a:cubicBezTo>
                      <a:pt x="477" y="2252"/>
                      <a:pt x="512" y="2221"/>
                      <a:pt x="624" y="2202"/>
                    </a:cubicBezTo>
                    <a:cubicBezTo>
                      <a:pt x="814" y="2175"/>
                      <a:pt x="814" y="2175"/>
                      <a:pt x="977" y="2093"/>
                    </a:cubicBezTo>
                    <a:cubicBezTo>
                      <a:pt x="1112" y="2039"/>
                      <a:pt x="1112" y="1985"/>
                      <a:pt x="1248" y="1904"/>
                    </a:cubicBezTo>
                    <a:cubicBezTo>
                      <a:pt x="1383" y="1795"/>
                      <a:pt x="1411" y="1795"/>
                      <a:pt x="1519" y="1659"/>
                    </a:cubicBezTo>
                    <a:cubicBezTo>
                      <a:pt x="1628" y="1524"/>
                      <a:pt x="1628" y="1524"/>
                      <a:pt x="1682" y="1361"/>
                    </a:cubicBezTo>
                    <a:cubicBezTo>
                      <a:pt x="1763" y="1198"/>
                      <a:pt x="1763" y="1198"/>
                      <a:pt x="1790" y="1008"/>
                    </a:cubicBezTo>
                    <a:cubicBezTo>
                      <a:pt x="1817" y="846"/>
                      <a:pt x="1817" y="846"/>
                      <a:pt x="1817" y="683"/>
                    </a:cubicBezTo>
                    <a:cubicBezTo>
                      <a:pt x="1845" y="575"/>
                      <a:pt x="1817" y="439"/>
                      <a:pt x="1817" y="439"/>
                    </a:cubicBezTo>
                    <a:cubicBezTo>
                      <a:pt x="1790" y="303"/>
                      <a:pt x="1817" y="141"/>
                      <a:pt x="1709" y="32"/>
                    </a:cubicBezTo>
                    <a:cubicBezTo>
                      <a:pt x="1693" y="16"/>
                      <a:pt x="1650" y="1"/>
                      <a:pt x="1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1"/>
              <p:cNvSpPr/>
              <p:nvPr/>
            </p:nvSpPr>
            <p:spPr>
              <a:xfrm>
                <a:off x="7102475" y="2873075"/>
                <a:ext cx="56325" cy="144050"/>
              </a:xfrm>
              <a:custGeom>
                <a:avLst/>
                <a:gdLst/>
                <a:ahLst/>
                <a:cxnLst/>
                <a:rect l="l" t="t" r="r" b="b"/>
                <a:pathLst>
                  <a:path w="2253" h="5762" extrusionOk="0">
                    <a:moveTo>
                      <a:pt x="1683" y="1"/>
                    </a:moveTo>
                    <a:cubicBezTo>
                      <a:pt x="1493" y="1"/>
                      <a:pt x="1384" y="1"/>
                      <a:pt x="1276" y="28"/>
                    </a:cubicBezTo>
                    <a:cubicBezTo>
                      <a:pt x="1167" y="82"/>
                      <a:pt x="1086" y="109"/>
                      <a:pt x="869" y="191"/>
                    </a:cubicBezTo>
                    <a:cubicBezTo>
                      <a:pt x="679" y="299"/>
                      <a:pt x="598" y="381"/>
                      <a:pt x="543" y="435"/>
                    </a:cubicBezTo>
                    <a:cubicBezTo>
                      <a:pt x="462" y="516"/>
                      <a:pt x="408" y="570"/>
                      <a:pt x="299" y="733"/>
                    </a:cubicBezTo>
                    <a:cubicBezTo>
                      <a:pt x="191" y="923"/>
                      <a:pt x="164" y="1004"/>
                      <a:pt x="137" y="1113"/>
                    </a:cubicBezTo>
                    <a:cubicBezTo>
                      <a:pt x="82" y="1194"/>
                      <a:pt x="55" y="1276"/>
                      <a:pt x="28" y="1493"/>
                    </a:cubicBezTo>
                    <a:cubicBezTo>
                      <a:pt x="1" y="1683"/>
                      <a:pt x="1" y="1791"/>
                      <a:pt x="1" y="1900"/>
                    </a:cubicBezTo>
                    <a:cubicBezTo>
                      <a:pt x="1" y="2008"/>
                      <a:pt x="1" y="2089"/>
                      <a:pt x="28" y="2306"/>
                    </a:cubicBezTo>
                    <a:cubicBezTo>
                      <a:pt x="55" y="2469"/>
                      <a:pt x="55" y="2578"/>
                      <a:pt x="82" y="2686"/>
                    </a:cubicBezTo>
                    <a:cubicBezTo>
                      <a:pt x="82" y="2767"/>
                      <a:pt x="137" y="2876"/>
                      <a:pt x="191" y="3039"/>
                    </a:cubicBezTo>
                    <a:cubicBezTo>
                      <a:pt x="326" y="3418"/>
                      <a:pt x="326" y="3418"/>
                      <a:pt x="489" y="3771"/>
                    </a:cubicBezTo>
                    <a:cubicBezTo>
                      <a:pt x="679" y="4097"/>
                      <a:pt x="679" y="4097"/>
                      <a:pt x="869" y="4449"/>
                    </a:cubicBezTo>
                    <a:cubicBezTo>
                      <a:pt x="1005" y="4639"/>
                      <a:pt x="1140" y="4856"/>
                      <a:pt x="1167" y="4883"/>
                    </a:cubicBezTo>
                    <a:cubicBezTo>
                      <a:pt x="1357" y="5154"/>
                      <a:pt x="1520" y="5453"/>
                      <a:pt x="1764" y="5670"/>
                    </a:cubicBezTo>
                    <a:cubicBezTo>
                      <a:pt x="1793" y="5727"/>
                      <a:pt x="1844" y="5762"/>
                      <a:pt x="1882" y="5762"/>
                    </a:cubicBezTo>
                    <a:cubicBezTo>
                      <a:pt x="1916" y="5762"/>
                      <a:pt x="1940" y="5734"/>
                      <a:pt x="1927" y="5670"/>
                    </a:cubicBezTo>
                    <a:lnTo>
                      <a:pt x="1818" y="5453"/>
                    </a:lnTo>
                    <a:cubicBezTo>
                      <a:pt x="1683" y="5263"/>
                      <a:pt x="1656" y="5236"/>
                      <a:pt x="1493" y="4965"/>
                    </a:cubicBezTo>
                    <a:cubicBezTo>
                      <a:pt x="1276" y="4612"/>
                      <a:pt x="1276" y="4612"/>
                      <a:pt x="1086" y="4314"/>
                    </a:cubicBezTo>
                    <a:cubicBezTo>
                      <a:pt x="896" y="3961"/>
                      <a:pt x="869" y="4015"/>
                      <a:pt x="706" y="3663"/>
                    </a:cubicBezTo>
                    <a:cubicBezTo>
                      <a:pt x="571" y="3337"/>
                      <a:pt x="598" y="3283"/>
                      <a:pt x="462" y="2957"/>
                    </a:cubicBezTo>
                    <a:cubicBezTo>
                      <a:pt x="354" y="2578"/>
                      <a:pt x="326" y="2605"/>
                      <a:pt x="272" y="2252"/>
                    </a:cubicBezTo>
                    <a:cubicBezTo>
                      <a:pt x="218" y="2035"/>
                      <a:pt x="218" y="1981"/>
                      <a:pt x="218" y="1872"/>
                    </a:cubicBezTo>
                    <a:cubicBezTo>
                      <a:pt x="218" y="1791"/>
                      <a:pt x="218" y="1683"/>
                      <a:pt x="272" y="1520"/>
                    </a:cubicBezTo>
                    <a:cubicBezTo>
                      <a:pt x="299" y="1357"/>
                      <a:pt x="299" y="1303"/>
                      <a:pt x="326" y="1194"/>
                    </a:cubicBezTo>
                    <a:cubicBezTo>
                      <a:pt x="354" y="1086"/>
                      <a:pt x="354" y="1004"/>
                      <a:pt x="462" y="842"/>
                    </a:cubicBezTo>
                    <a:cubicBezTo>
                      <a:pt x="543" y="706"/>
                      <a:pt x="598" y="652"/>
                      <a:pt x="679" y="570"/>
                    </a:cubicBezTo>
                    <a:cubicBezTo>
                      <a:pt x="733" y="516"/>
                      <a:pt x="815" y="462"/>
                      <a:pt x="950" y="381"/>
                    </a:cubicBezTo>
                    <a:cubicBezTo>
                      <a:pt x="1086" y="299"/>
                      <a:pt x="1140" y="272"/>
                      <a:pt x="1222" y="272"/>
                    </a:cubicBezTo>
                    <a:cubicBezTo>
                      <a:pt x="1276" y="245"/>
                      <a:pt x="1357" y="245"/>
                      <a:pt x="1411" y="245"/>
                    </a:cubicBezTo>
                    <a:cubicBezTo>
                      <a:pt x="1547" y="245"/>
                      <a:pt x="1683" y="245"/>
                      <a:pt x="1791" y="272"/>
                    </a:cubicBezTo>
                    <a:cubicBezTo>
                      <a:pt x="1818" y="299"/>
                      <a:pt x="1927" y="299"/>
                      <a:pt x="1981" y="326"/>
                    </a:cubicBezTo>
                    <a:cubicBezTo>
                      <a:pt x="2041" y="366"/>
                      <a:pt x="2086" y="391"/>
                      <a:pt x="2137" y="391"/>
                    </a:cubicBezTo>
                    <a:cubicBezTo>
                      <a:pt x="2156" y="391"/>
                      <a:pt x="2176" y="388"/>
                      <a:pt x="2198" y="381"/>
                    </a:cubicBezTo>
                    <a:cubicBezTo>
                      <a:pt x="2252" y="381"/>
                      <a:pt x="2252" y="299"/>
                      <a:pt x="2198" y="245"/>
                    </a:cubicBezTo>
                    <a:cubicBezTo>
                      <a:pt x="2117" y="164"/>
                      <a:pt x="2062" y="136"/>
                      <a:pt x="1981" y="109"/>
                    </a:cubicBezTo>
                    <a:cubicBezTo>
                      <a:pt x="1927" y="55"/>
                      <a:pt x="1818" y="28"/>
                      <a:pt x="1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1"/>
              <p:cNvSpPr/>
              <p:nvPr/>
            </p:nvSpPr>
            <p:spPr>
              <a:xfrm>
                <a:off x="7234725" y="3376900"/>
                <a:ext cx="7475" cy="120300"/>
              </a:xfrm>
              <a:custGeom>
                <a:avLst/>
                <a:gdLst/>
                <a:ahLst/>
                <a:cxnLst/>
                <a:rect l="l" t="t" r="r" b="b"/>
                <a:pathLst>
                  <a:path w="299" h="4812" extrusionOk="0">
                    <a:moveTo>
                      <a:pt x="136" y="1"/>
                    </a:moveTo>
                    <a:cubicBezTo>
                      <a:pt x="82" y="1"/>
                      <a:pt x="54" y="28"/>
                      <a:pt x="27" y="55"/>
                    </a:cubicBezTo>
                    <a:lnTo>
                      <a:pt x="27" y="408"/>
                    </a:lnTo>
                    <a:cubicBezTo>
                      <a:pt x="27" y="625"/>
                      <a:pt x="54" y="625"/>
                      <a:pt x="54" y="869"/>
                    </a:cubicBezTo>
                    <a:lnTo>
                      <a:pt x="54" y="1357"/>
                    </a:lnTo>
                    <a:lnTo>
                      <a:pt x="54" y="1818"/>
                    </a:lnTo>
                    <a:cubicBezTo>
                      <a:pt x="54" y="2062"/>
                      <a:pt x="27" y="2062"/>
                      <a:pt x="27" y="2306"/>
                    </a:cubicBezTo>
                    <a:lnTo>
                      <a:pt x="27" y="2767"/>
                    </a:lnTo>
                    <a:lnTo>
                      <a:pt x="27" y="3256"/>
                    </a:lnTo>
                    <a:lnTo>
                      <a:pt x="27" y="3717"/>
                    </a:lnTo>
                    <a:lnTo>
                      <a:pt x="27" y="4069"/>
                    </a:lnTo>
                    <a:cubicBezTo>
                      <a:pt x="27" y="4259"/>
                      <a:pt x="0" y="4503"/>
                      <a:pt x="54" y="4693"/>
                    </a:cubicBezTo>
                    <a:cubicBezTo>
                      <a:pt x="72" y="4747"/>
                      <a:pt x="113" y="4812"/>
                      <a:pt x="170" y="4812"/>
                    </a:cubicBezTo>
                    <a:cubicBezTo>
                      <a:pt x="200" y="4812"/>
                      <a:pt x="234" y="4794"/>
                      <a:pt x="271" y="4747"/>
                    </a:cubicBezTo>
                    <a:cubicBezTo>
                      <a:pt x="271" y="4693"/>
                      <a:pt x="298" y="4666"/>
                      <a:pt x="298" y="4612"/>
                    </a:cubicBezTo>
                    <a:lnTo>
                      <a:pt x="298" y="4205"/>
                    </a:lnTo>
                    <a:lnTo>
                      <a:pt x="298" y="3717"/>
                    </a:lnTo>
                    <a:cubicBezTo>
                      <a:pt x="298" y="3473"/>
                      <a:pt x="271" y="3473"/>
                      <a:pt x="271" y="3256"/>
                    </a:cubicBezTo>
                    <a:cubicBezTo>
                      <a:pt x="271" y="3012"/>
                      <a:pt x="298" y="3012"/>
                      <a:pt x="298" y="2767"/>
                    </a:cubicBezTo>
                    <a:cubicBezTo>
                      <a:pt x="298" y="2523"/>
                      <a:pt x="271" y="2523"/>
                      <a:pt x="271" y="2306"/>
                    </a:cubicBezTo>
                    <a:cubicBezTo>
                      <a:pt x="271" y="2062"/>
                      <a:pt x="298" y="2062"/>
                      <a:pt x="298" y="1818"/>
                    </a:cubicBezTo>
                    <a:cubicBezTo>
                      <a:pt x="298" y="1574"/>
                      <a:pt x="271" y="1574"/>
                      <a:pt x="271" y="1357"/>
                    </a:cubicBezTo>
                    <a:lnTo>
                      <a:pt x="271" y="869"/>
                    </a:lnTo>
                    <a:cubicBezTo>
                      <a:pt x="271" y="706"/>
                      <a:pt x="298" y="625"/>
                      <a:pt x="298" y="543"/>
                    </a:cubicBezTo>
                    <a:cubicBezTo>
                      <a:pt x="271" y="435"/>
                      <a:pt x="271" y="353"/>
                      <a:pt x="271" y="272"/>
                    </a:cubicBezTo>
                    <a:cubicBezTo>
                      <a:pt x="217" y="164"/>
                      <a:pt x="217" y="28"/>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1"/>
              <p:cNvSpPr/>
              <p:nvPr/>
            </p:nvSpPr>
            <p:spPr>
              <a:xfrm>
                <a:off x="7078075" y="2180750"/>
                <a:ext cx="151250" cy="661425"/>
              </a:xfrm>
              <a:custGeom>
                <a:avLst/>
                <a:gdLst/>
                <a:ahLst/>
                <a:cxnLst/>
                <a:rect l="l" t="t" r="r" b="b"/>
                <a:pathLst>
                  <a:path w="6050" h="26457" extrusionOk="0">
                    <a:moveTo>
                      <a:pt x="3011" y="19177"/>
                    </a:moveTo>
                    <a:cubicBezTo>
                      <a:pt x="3038" y="19231"/>
                      <a:pt x="3066" y="19285"/>
                      <a:pt x="3093" y="19313"/>
                    </a:cubicBezTo>
                    <a:cubicBezTo>
                      <a:pt x="3364" y="19692"/>
                      <a:pt x="3527" y="19991"/>
                      <a:pt x="3744" y="20289"/>
                    </a:cubicBezTo>
                    <a:cubicBezTo>
                      <a:pt x="3906" y="20615"/>
                      <a:pt x="4123" y="20913"/>
                      <a:pt x="4286" y="21320"/>
                    </a:cubicBezTo>
                    <a:cubicBezTo>
                      <a:pt x="4449" y="21727"/>
                      <a:pt x="4666" y="22215"/>
                      <a:pt x="4720" y="22920"/>
                    </a:cubicBezTo>
                    <a:cubicBezTo>
                      <a:pt x="4801" y="23598"/>
                      <a:pt x="4693" y="24086"/>
                      <a:pt x="4530" y="24493"/>
                    </a:cubicBezTo>
                    <a:cubicBezTo>
                      <a:pt x="4449" y="24710"/>
                      <a:pt x="4340" y="24846"/>
                      <a:pt x="4259" y="24981"/>
                    </a:cubicBezTo>
                    <a:cubicBezTo>
                      <a:pt x="4150" y="25117"/>
                      <a:pt x="4015" y="25253"/>
                      <a:pt x="3906" y="25361"/>
                    </a:cubicBezTo>
                    <a:lnTo>
                      <a:pt x="3500" y="25660"/>
                    </a:lnTo>
                    <a:cubicBezTo>
                      <a:pt x="3364" y="25768"/>
                      <a:pt x="3174" y="25822"/>
                      <a:pt x="2984" y="25849"/>
                    </a:cubicBezTo>
                    <a:cubicBezTo>
                      <a:pt x="2861" y="25887"/>
                      <a:pt x="2715" y="25912"/>
                      <a:pt x="2557" y="25912"/>
                    </a:cubicBezTo>
                    <a:cubicBezTo>
                      <a:pt x="2260" y="25912"/>
                      <a:pt x="1919" y="25826"/>
                      <a:pt x="1601" y="25578"/>
                    </a:cubicBezTo>
                    <a:cubicBezTo>
                      <a:pt x="1357" y="25388"/>
                      <a:pt x="1194" y="25144"/>
                      <a:pt x="1085" y="24954"/>
                    </a:cubicBezTo>
                    <a:cubicBezTo>
                      <a:pt x="1004" y="24710"/>
                      <a:pt x="923" y="24493"/>
                      <a:pt x="896" y="24303"/>
                    </a:cubicBezTo>
                    <a:cubicBezTo>
                      <a:pt x="814" y="23897"/>
                      <a:pt x="814" y="23598"/>
                      <a:pt x="896" y="23246"/>
                    </a:cubicBezTo>
                    <a:cubicBezTo>
                      <a:pt x="1031" y="22595"/>
                      <a:pt x="1302" y="21998"/>
                      <a:pt x="2089" y="20777"/>
                    </a:cubicBezTo>
                    <a:cubicBezTo>
                      <a:pt x="2469" y="20099"/>
                      <a:pt x="2767" y="19584"/>
                      <a:pt x="3011" y="19177"/>
                    </a:cubicBezTo>
                    <a:close/>
                    <a:moveTo>
                      <a:pt x="5344" y="0"/>
                    </a:moveTo>
                    <a:cubicBezTo>
                      <a:pt x="5127" y="0"/>
                      <a:pt x="4937" y="109"/>
                      <a:pt x="4829" y="217"/>
                    </a:cubicBezTo>
                    <a:cubicBezTo>
                      <a:pt x="4720" y="380"/>
                      <a:pt x="4693" y="570"/>
                      <a:pt x="4720" y="706"/>
                    </a:cubicBezTo>
                    <a:cubicBezTo>
                      <a:pt x="4774" y="760"/>
                      <a:pt x="4801" y="841"/>
                      <a:pt x="4856" y="868"/>
                    </a:cubicBezTo>
                    <a:cubicBezTo>
                      <a:pt x="4937" y="896"/>
                      <a:pt x="4964" y="896"/>
                      <a:pt x="5046" y="896"/>
                    </a:cubicBezTo>
                    <a:cubicBezTo>
                      <a:pt x="5127" y="896"/>
                      <a:pt x="5208" y="841"/>
                      <a:pt x="5208" y="814"/>
                    </a:cubicBezTo>
                    <a:cubicBezTo>
                      <a:pt x="5208" y="760"/>
                      <a:pt x="5208" y="733"/>
                      <a:pt x="5181" y="733"/>
                    </a:cubicBezTo>
                    <a:cubicBezTo>
                      <a:pt x="5127" y="733"/>
                      <a:pt x="5127" y="733"/>
                      <a:pt x="5100" y="706"/>
                    </a:cubicBezTo>
                    <a:cubicBezTo>
                      <a:pt x="5073" y="706"/>
                      <a:pt x="5046" y="679"/>
                      <a:pt x="5046" y="651"/>
                    </a:cubicBezTo>
                    <a:cubicBezTo>
                      <a:pt x="5046" y="651"/>
                      <a:pt x="5046" y="597"/>
                      <a:pt x="5073" y="543"/>
                    </a:cubicBezTo>
                    <a:cubicBezTo>
                      <a:pt x="5073" y="462"/>
                      <a:pt x="5127" y="434"/>
                      <a:pt x="5208" y="407"/>
                    </a:cubicBezTo>
                    <a:cubicBezTo>
                      <a:pt x="5235" y="394"/>
                      <a:pt x="5269" y="387"/>
                      <a:pt x="5303" y="387"/>
                    </a:cubicBezTo>
                    <a:cubicBezTo>
                      <a:pt x="5337" y="387"/>
                      <a:pt x="5371" y="394"/>
                      <a:pt x="5398" y="407"/>
                    </a:cubicBezTo>
                    <a:cubicBezTo>
                      <a:pt x="5452" y="407"/>
                      <a:pt x="5452" y="434"/>
                      <a:pt x="5480" y="434"/>
                    </a:cubicBezTo>
                    <a:cubicBezTo>
                      <a:pt x="5507" y="462"/>
                      <a:pt x="5507" y="462"/>
                      <a:pt x="5507" y="489"/>
                    </a:cubicBezTo>
                    <a:cubicBezTo>
                      <a:pt x="5534" y="570"/>
                      <a:pt x="5534" y="679"/>
                      <a:pt x="5507" y="760"/>
                    </a:cubicBezTo>
                    <a:cubicBezTo>
                      <a:pt x="5507" y="841"/>
                      <a:pt x="5507" y="896"/>
                      <a:pt x="5480" y="977"/>
                    </a:cubicBezTo>
                    <a:lnTo>
                      <a:pt x="5480" y="1221"/>
                    </a:lnTo>
                    <a:lnTo>
                      <a:pt x="5480" y="1709"/>
                    </a:lnTo>
                    <a:lnTo>
                      <a:pt x="5480" y="3038"/>
                    </a:lnTo>
                    <a:lnTo>
                      <a:pt x="5480" y="4530"/>
                    </a:lnTo>
                    <a:lnTo>
                      <a:pt x="5480" y="5290"/>
                    </a:lnTo>
                    <a:cubicBezTo>
                      <a:pt x="5480" y="5290"/>
                      <a:pt x="5467" y="5265"/>
                      <a:pt x="5459" y="5265"/>
                    </a:cubicBezTo>
                    <a:cubicBezTo>
                      <a:pt x="5455" y="5265"/>
                      <a:pt x="5452" y="5272"/>
                      <a:pt x="5452" y="5290"/>
                    </a:cubicBezTo>
                    <a:lnTo>
                      <a:pt x="5181" y="5290"/>
                    </a:lnTo>
                    <a:cubicBezTo>
                      <a:pt x="5100" y="5290"/>
                      <a:pt x="5073" y="5290"/>
                      <a:pt x="4991" y="5317"/>
                    </a:cubicBezTo>
                    <a:cubicBezTo>
                      <a:pt x="4910" y="5317"/>
                      <a:pt x="4774" y="5344"/>
                      <a:pt x="4639" y="5371"/>
                    </a:cubicBezTo>
                    <a:cubicBezTo>
                      <a:pt x="4503" y="5425"/>
                      <a:pt x="4395" y="5452"/>
                      <a:pt x="4259" y="5479"/>
                    </a:cubicBezTo>
                    <a:cubicBezTo>
                      <a:pt x="4042" y="5561"/>
                      <a:pt x="3879" y="5615"/>
                      <a:pt x="3635" y="5724"/>
                    </a:cubicBezTo>
                    <a:cubicBezTo>
                      <a:pt x="3689" y="5642"/>
                      <a:pt x="3716" y="5588"/>
                      <a:pt x="3771" y="5479"/>
                    </a:cubicBezTo>
                    <a:cubicBezTo>
                      <a:pt x="3961" y="5154"/>
                      <a:pt x="4015" y="5181"/>
                      <a:pt x="4150" y="4828"/>
                    </a:cubicBezTo>
                    <a:cubicBezTo>
                      <a:pt x="4259" y="4503"/>
                      <a:pt x="4178" y="4476"/>
                      <a:pt x="4286" y="4123"/>
                    </a:cubicBezTo>
                    <a:cubicBezTo>
                      <a:pt x="4313" y="3961"/>
                      <a:pt x="4367" y="3852"/>
                      <a:pt x="4367" y="3744"/>
                    </a:cubicBezTo>
                    <a:cubicBezTo>
                      <a:pt x="4395" y="3662"/>
                      <a:pt x="4395" y="3581"/>
                      <a:pt x="4422" y="3391"/>
                    </a:cubicBezTo>
                    <a:cubicBezTo>
                      <a:pt x="4422" y="3174"/>
                      <a:pt x="4395" y="3065"/>
                      <a:pt x="4367" y="3011"/>
                    </a:cubicBezTo>
                    <a:cubicBezTo>
                      <a:pt x="4313" y="2903"/>
                      <a:pt x="4286" y="2794"/>
                      <a:pt x="4232" y="2631"/>
                    </a:cubicBezTo>
                    <a:cubicBezTo>
                      <a:pt x="4150" y="2469"/>
                      <a:pt x="4096" y="2360"/>
                      <a:pt x="4015" y="2306"/>
                    </a:cubicBezTo>
                    <a:cubicBezTo>
                      <a:pt x="3961" y="2225"/>
                      <a:pt x="3879" y="2116"/>
                      <a:pt x="3716" y="2035"/>
                    </a:cubicBezTo>
                    <a:cubicBezTo>
                      <a:pt x="3581" y="1953"/>
                      <a:pt x="3472" y="1926"/>
                      <a:pt x="3364" y="1899"/>
                    </a:cubicBezTo>
                    <a:cubicBezTo>
                      <a:pt x="3323" y="1872"/>
                      <a:pt x="3283" y="1858"/>
                      <a:pt x="3235" y="1858"/>
                    </a:cubicBezTo>
                    <a:cubicBezTo>
                      <a:pt x="3188" y="1858"/>
                      <a:pt x="3133" y="1872"/>
                      <a:pt x="3066" y="1899"/>
                    </a:cubicBezTo>
                    <a:cubicBezTo>
                      <a:pt x="2957" y="1926"/>
                      <a:pt x="2903" y="1953"/>
                      <a:pt x="2794" y="2062"/>
                    </a:cubicBezTo>
                    <a:cubicBezTo>
                      <a:pt x="2767" y="2089"/>
                      <a:pt x="2740" y="2116"/>
                      <a:pt x="2686" y="2197"/>
                    </a:cubicBezTo>
                    <a:cubicBezTo>
                      <a:pt x="2659" y="2252"/>
                      <a:pt x="2659" y="2333"/>
                      <a:pt x="2659" y="2360"/>
                    </a:cubicBezTo>
                    <a:cubicBezTo>
                      <a:pt x="2659" y="2496"/>
                      <a:pt x="2767" y="2604"/>
                      <a:pt x="2876" y="2659"/>
                    </a:cubicBezTo>
                    <a:cubicBezTo>
                      <a:pt x="2903" y="2686"/>
                      <a:pt x="2937" y="2699"/>
                      <a:pt x="2967" y="2699"/>
                    </a:cubicBezTo>
                    <a:cubicBezTo>
                      <a:pt x="2998" y="2699"/>
                      <a:pt x="3025" y="2686"/>
                      <a:pt x="3038" y="2659"/>
                    </a:cubicBezTo>
                    <a:cubicBezTo>
                      <a:pt x="3066" y="2631"/>
                      <a:pt x="3093" y="2604"/>
                      <a:pt x="3066" y="2523"/>
                    </a:cubicBezTo>
                    <a:cubicBezTo>
                      <a:pt x="3066" y="2496"/>
                      <a:pt x="3038" y="2496"/>
                      <a:pt x="3038" y="2469"/>
                    </a:cubicBezTo>
                    <a:lnTo>
                      <a:pt x="3038" y="2442"/>
                    </a:lnTo>
                    <a:cubicBezTo>
                      <a:pt x="3038" y="2414"/>
                      <a:pt x="3066" y="2414"/>
                      <a:pt x="3066" y="2360"/>
                    </a:cubicBezTo>
                    <a:lnTo>
                      <a:pt x="3093" y="2360"/>
                    </a:lnTo>
                    <a:cubicBezTo>
                      <a:pt x="3093" y="2360"/>
                      <a:pt x="3147" y="2333"/>
                      <a:pt x="3201" y="2333"/>
                    </a:cubicBezTo>
                    <a:cubicBezTo>
                      <a:pt x="3215" y="2333"/>
                      <a:pt x="3242" y="2326"/>
                      <a:pt x="3279" y="2326"/>
                    </a:cubicBezTo>
                    <a:cubicBezTo>
                      <a:pt x="3316" y="2326"/>
                      <a:pt x="3364" y="2333"/>
                      <a:pt x="3418" y="2360"/>
                    </a:cubicBezTo>
                    <a:cubicBezTo>
                      <a:pt x="3500" y="2442"/>
                      <a:pt x="3581" y="2496"/>
                      <a:pt x="3608" y="2550"/>
                    </a:cubicBezTo>
                    <a:cubicBezTo>
                      <a:pt x="3635" y="2604"/>
                      <a:pt x="3689" y="2631"/>
                      <a:pt x="3744" y="2767"/>
                    </a:cubicBezTo>
                    <a:cubicBezTo>
                      <a:pt x="3771" y="2903"/>
                      <a:pt x="3825" y="2984"/>
                      <a:pt x="3825" y="3038"/>
                    </a:cubicBezTo>
                    <a:cubicBezTo>
                      <a:pt x="3825" y="3120"/>
                      <a:pt x="3852" y="3174"/>
                      <a:pt x="3852" y="3364"/>
                    </a:cubicBezTo>
                    <a:cubicBezTo>
                      <a:pt x="3852" y="3527"/>
                      <a:pt x="3825" y="3581"/>
                      <a:pt x="3771" y="3689"/>
                    </a:cubicBezTo>
                    <a:cubicBezTo>
                      <a:pt x="3744" y="3771"/>
                      <a:pt x="3716" y="3852"/>
                      <a:pt x="3716" y="3988"/>
                    </a:cubicBezTo>
                    <a:cubicBezTo>
                      <a:pt x="3635" y="4313"/>
                      <a:pt x="3635" y="4340"/>
                      <a:pt x="3554" y="4639"/>
                    </a:cubicBezTo>
                    <a:cubicBezTo>
                      <a:pt x="3445" y="4937"/>
                      <a:pt x="3445" y="4937"/>
                      <a:pt x="3283" y="5262"/>
                    </a:cubicBezTo>
                    <a:cubicBezTo>
                      <a:pt x="3201" y="5398"/>
                      <a:pt x="3147" y="5452"/>
                      <a:pt x="3093" y="5534"/>
                    </a:cubicBezTo>
                    <a:cubicBezTo>
                      <a:pt x="3066" y="5561"/>
                      <a:pt x="3066" y="5588"/>
                      <a:pt x="3038" y="5615"/>
                    </a:cubicBezTo>
                    <a:cubicBezTo>
                      <a:pt x="3038" y="5561"/>
                      <a:pt x="3066" y="5534"/>
                      <a:pt x="3066" y="5425"/>
                    </a:cubicBezTo>
                    <a:cubicBezTo>
                      <a:pt x="3066" y="5262"/>
                      <a:pt x="3038" y="5181"/>
                      <a:pt x="3011" y="5127"/>
                    </a:cubicBezTo>
                    <a:cubicBezTo>
                      <a:pt x="2957" y="5045"/>
                      <a:pt x="2930" y="4991"/>
                      <a:pt x="2876" y="4801"/>
                    </a:cubicBezTo>
                    <a:cubicBezTo>
                      <a:pt x="2767" y="4666"/>
                      <a:pt x="2686" y="4639"/>
                      <a:pt x="2632" y="4584"/>
                    </a:cubicBezTo>
                    <a:cubicBezTo>
                      <a:pt x="2550" y="4530"/>
                      <a:pt x="2496" y="4476"/>
                      <a:pt x="2333" y="4476"/>
                    </a:cubicBezTo>
                    <a:cubicBezTo>
                      <a:pt x="2198" y="4476"/>
                      <a:pt x="2116" y="4503"/>
                      <a:pt x="2062" y="4503"/>
                    </a:cubicBezTo>
                    <a:cubicBezTo>
                      <a:pt x="1981" y="4530"/>
                      <a:pt x="1926" y="4584"/>
                      <a:pt x="1872" y="4612"/>
                    </a:cubicBezTo>
                    <a:cubicBezTo>
                      <a:pt x="1791" y="4720"/>
                      <a:pt x="1736" y="4856"/>
                      <a:pt x="1736" y="4991"/>
                    </a:cubicBezTo>
                    <a:cubicBezTo>
                      <a:pt x="1709" y="5045"/>
                      <a:pt x="1709" y="5154"/>
                      <a:pt x="1736" y="5208"/>
                    </a:cubicBezTo>
                    <a:cubicBezTo>
                      <a:pt x="1790" y="5333"/>
                      <a:pt x="1890" y="5387"/>
                      <a:pt x="1983" y="5387"/>
                    </a:cubicBezTo>
                    <a:cubicBezTo>
                      <a:pt x="2032" y="5387"/>
                      <a:pt x="2079" y="5372"/>
                      <a:pt x="2116" y="5344"/>
                    </a:cubicBezTo>
                    <a:cubicBezTo>
                      <a:pt x="2143" y="5317"/>
                      <a:pt x="2198" y="5290"/>
                      <a:pt x="2198" y="5262"/>
                    </a:cubicBezTo>
                    <a:cubicBezTo>
                      <a:pt x="2198" y="5208"/>
                      <a:pt x="2143" y="5208"/>
                      <a:pt x="2116" y="5181"/>
                    </a:cubicBezTo>
                    <a:cubicBezTo>
                      <a:pt x="2089" y="5181"/>
                      <a:pt x="2062" y="5154"/>
                      <a:pt x="2062" y="5154"/>
                    </a:cubicBezTo>
                    <a:lnTo>
                      <a:pt x="2008" y="5154"/>
                    </a:lnTo>
                    <a:cubicBezTo>
                      <a:pt x="1981" y="5127"/>
                      <a:pt x="1981" y="5073"/>
                      <a:pt x="1981" y="5045"/>
                    </a:cubicBezTo>
                    <a:cubicBezTo>
                      <a:pt x="2008" y="4991"/>
                      <a:pt x="2008" y="4991"/>
                      <a:pt x="2062" y="4937"/>
                    </a:cubicBezTo>
                    <a:cubicBezTo>
                      <a:pt x="2089" y="4937"/>
                      <a:pt x="2116" y="4910"/>
                      <a:pt x="2198" y="4910"/>
                    </a:cubicBezTo>
                    <a:cubicBezTo>
                      <a:pt x="2252" y="4910"/>
                      <a:pt x="2333" y="4937"/>
                      <a:pt x="2360" y="4937"/>
                    </a:cubicBezTo>
                    <a:cubicBezTo>
                      <a:pt x="2387" y="4991"/>
                      <a:pt x="2469" y="4991"/>
                      <a:pt x="2496" y="5073"/>
                    </a:cubicBezTo>
                    <a:cubicBezTo>
                      <a:pt x="2550" y="5154"/>
                      <a:pt x="2550" y="5208"/>
                      <a:pt x="2550" y="5290"/>
                    </a:cubicBezTo>
                    <a:lnTo>
                      <a:pt x="2550" y="5479"/>
                    </a:lnTo>
                    <a:lnTo>
                      <a:pt x="2550" y="5615"/>
                    </a:lnTo>
                    <a:cubicBezTo>
                      <a:pt x="2523" y="5724"/>
                      <a:pt x="2523" y="5724"/>
                      <a:pt x="2469" y="5859"/>
                    </a:cubicBezTo>
                    <a:lnTo>
                      <a:pt x="2333" y="6212"/>
                    </a:lnTo>
                    <a:cubicBezTo>
                      <a:pt x="2225" y="6375"/>
                      <a:pt x="2198" y="6347"/>
                      <a:pt x="2116" y="6510"/>
                    </a:cubicBezTo>
                    <a:cubicBezTo>
                      <a:pt x="2008" y="6673"/>
                      <a:pt x="2062" y="6673"/>
                      <a:pt x="1953" y="6836"/>
                    </a:cubicBezTo>
                    <a:cubicBezTo>
                      <a:pt x="1845" y="7026"/>
                      <a:pt x="1845" y="6971"/>
                      <a:pt x="1736" y="7161"/>
                    </a:cubicBezTo>
                    <a:cubicBezTo>
                      <a:pt x="1736" y="7188"/>
                      <a:pt x="1709" y="7188"/>
                      <a:pt x="1709" y="7188"/>
                    </a:cubicBezTo>
                    <a:cubicBezTo>
                      <a:pt x="1465" y="7487"/>
                      <a:pt x="1275" y="7731"/>
                      <a:pt x="1140" y="8002"/>
                    </a:cubicBezTo>
                    <a:cubicBezTo>
                      <a:pt x="1058" y="8110"/>
                      <a:pt x="1004" y="8192"/>
                      <a:pt x="977" y="8300"/>
                    </a:cubicBezTo>
                    <a:cubicBezTo>
                      <a:pt x="896" y="8409"/>
                      <a:pt x="868" y="8517"/>
                      <a:pt x="841" y="8572"/>
                    </a:cubicBezTo>
                    <a:cubicBezTo>
                      <a:pt x="733" y="8734"/>
                      <a:pt x="651" y="8951"/>
                      <a:pt x="597" y="9114"/>
                    </a:cubicBezTo>
                    <a:cubicBezTo>
                      <a:pt x="516" y="9277"/>
                      <a:pt x="462" y="9494"/>
                      <a:pt x="380" y="9684"/>
                    </a:cubicBezTo>
                    <a:cubicBezTo>
                      <a:pt x="326" y="9901"/>
                      <a:pt x="299" y="10091"/>
                      <a:pt x="218" y="10335"/>
                    </a:cubicBezTo>
                    <a:cubicBezTo>
                      <a:pt x="190" y="10470"/>
                      <a:pt x="190" y="10579"/>
                      <a:pt x="163" y="10714"/>
                    </a:cubicBezTo>
                    <a:cubicBezTo>
                      <a:pt x="109" y="10850"/>
                      <a:pt x="109" y="10986"/>
                      <a:pt x="109" y="11148"/>
                    </a:cubicBezTo>
                    <a:cubicBezTo>
                      <a:pt x="82" y="11447"/>
                      <a:pt x="82" y="11799"/>
                      <a:pt x="82" y="12179"/>
                    </a:cubicBezTo>
                    <a:cubicBezTo>
                      <a:pt x="109" y="12939"/>
                      <a:pt x="245" y="13481"/>
                      <a:pt x="353" y="13969"/>
                    </a:cubicBezTo>
                    <a:cubicBezTo>
                      <a:pt x="380" y="14078"/>
                      <a:pt x="435" y="14213"/>
                      <a:pt x="462" y="14295"/>
                    </a:cubicBezTo>
                    <a:lnTo>
                      <a:pt x="543" y="14620"/>
                    </a:lnTo>
                    <a:cubicBezTo>
                      <a:pt x="624" y="14810"/>
                      <a:pt x="679" y="14973"/>
                      <a:pt x="760" y="15163"/>
                    </a:cubicBezTo>
                    <a:cubicBezTo>
                      <a:pt x="896" y="15488"/>
                      <a:pt x="1031" y="15868"/>
                      <a:pt x="1221" y="16275"/>
                    </a:cubicBezTo>
                    <a:cubicBezTo>
                      <a:pt x="1438" y="16682"/>
                      <a:pt x="1709" y="17197"/>
                      <a:pt x="2089" y="17821"/>
                    </a:cubicBezTo>
                    <a:cubicBezTo>
                      <a:pt x="2170" y="18011"/>
                      <a:pt x="2279" y="18173"/>
                      <a:pt x="2387" y="18309"/>
                    </a:cubicBezTo>
                    <a:cubicBezTo>
                      <a:pt x="2116" y="18770"/>
                      <a:pt x="1791" y="19367"/>
                      <a:pt x="1275" y="20235"/>
                    </a:cubicBezTo>
                    <a:cubicBezTo>
                      <a:pt x="516" y="21537"/>
                      <a:pt x="218" y="22269"/>
                      <a:pt x="82" y="23056"/>
                    </a:cubicBezTo>
                    <a:cubicBezTo>
                      <a:pt x="1" y="23463"/>
                      <a:pt x="1" y="23869"/>
                      <a:pt x="109" y="24385"/>
                    </a:cubicBezTo>
                    <a:cubicBezTo>
                      <a:pt x="190" y="24602"/>
                      <a:pt x="245" y="24873"/>
                      <a:pt x="435" y="25198"/>
                    </a:cubicBezTo>
                    <a:cubicBezTo>
                      <a:pt x="597" y="25470"/>
                      <a:pt x="787" y="25768"/>
                      <a:pt x="1140" y="26039"/>
                    </a:cubicBezTo>
                    <a:cubicBezTo>
                      <a:pt x="1465" y="26311"/>
                      <a:pt x="1845" y="26419"/>
                      <a:pt x="2198" y="26446"/>
                    </a:cubicBezTo>
                    <a:cubicBezTo>
                      <a:pt x="2279" y="26453"/>
                      <a:pt x="2357" y="26456"/>
                      <a:pt x="2432" y="26456"/>
                    </a:cubicBezTo>
                    <a:cubicBezTo>
                      <a:pt x="2659" y="26456"/>
                      <a:pt x="2862" y="26426"/>
                      <a:pt x="3066" y="26365"/>
                    </a:cubicBezTo>
                    <a:cubicBezTo>
                      <a:pt x="3310" y="26311"/>
                      <a:pt x="3554" y="26202"/>
                      <a:pt x="3716" y="26094"/>
                    </a:cubicBezTo>
                    <a:cubicBezTo>
                      <a:pt x="3906" y="25985"/>
                      <a:pt x="4042" y="25877"/>
                      <a:pt x="4178" y="25714"/>
                    </a:cubicBezTo>
                    <a:cubicBezTo>
                      <a:pt x="4449" y="25443"/>
                      <a:pt x="4720" y="25117"/>
                      <a:pt x="4910" y="24683"/>
                    </a:cubicBezTo>
                    <a:cubicBezTo>
                      <a:pt x="5073" y="24222"/>
                      <a:pt x="5208" y="23625"/>
                      <a:pt x="5127" y="22866"/>
                    </a:cubicBezTo>
                    <a:cubicBezTo>
                      <a:pt x="5073" y="22106"/>
                      <a:pt x="4856" y="21591"/>
                      <a:pt x="4666" y="21157"/>
                    </a:cubicBezTo>
                    <a:cubicBezTo>
                      <a:pt x="4449" y="20696"/>
                      <a:pt x="4286" y="20370"/>
                      <a:pt x="4123" y="20072"/>
                    </a:cubicBezTo>
                    <a:cubicBezTo>
                      <a:pt x="3961" y="19719"/>
                      <a:pt x="3744" y="19421"/>
                      <a:pt x="3472" y="19041"/>
                    </a:cubicBezTo>
                    <a:cubicBezTo>
                      <a:pt x="3418" y="18933"/>
                      <a:pt x="3337" y="18797"/>
                      <a:pt x="3228" y="18716"/>
                    </a:cubicBezTo>
                    <a:cubicBezTo>
                      <a:pt x="3337" y="18580"/>
                      <a:pt x="3418" y="18390"/>
                      <a:pt x="3500" y="18255"/>
                    </a:cubicBezTo>
                    <a:cubicBezTo>
                      <a:pt x="3879" y="17631"/>
                      <a:pt x="4259" y="17007"/>
                      <a:pt x="4964" y="15732"/>
                    </a:cubicBezTo>
                    <a:cubicBezTo>
                      <a:pt x="5208" y="15325"/>
                      <a:pt x="5398" y="14864"/>
                      <a:pt x="5615" y="14430"/>
                    </a:cubicBezTo>
                    <a:cubicBezTo>
                      <a:pt x="5778" y="13996"/>
                      <a:pt x="5914" y="13562"/>
                      <a:pt x="5968" y="13101"/>
                    </a:cubicBezTo>
                    <a:cubicBezTo>
                      <a:pt x="6049" y="12694"/>
                      <a:pt x="6022" y="12342"/>
                      <a:pt x="5968" y="12016"/>
                    </a:cubicBezTo>
                    <a:cubicBezTo>
                      <a:pt x="5914" y="11745"/>
                      <a:pt x="5859" y="11582"/>
                      <a:pt x="5859" y="11528"/>
                    </a:cubicBezTo>
                    <a:cubicBezTo>
                      <a:pt x="5724" y="11203"/>
                      <a:pt x="5534" y="10904"/>
                      <a:pt x="5290" y="10633"/>
                    </a:cubicBezTo>
                    <a:cubicBezTo>
                      <a:pt x="5073" y="10362"/>
                      <a:pt x="4747" y="10172"/>
                      <a:pt x="4422" y="10036"/>
                    </a:cubicBezTo>
                    <a:cubicBezTo>
                      <a:pt x="4223" y="9960"/>
                      <a:pt x="4007" y="9926"/>
                      <a:pt x="3798" y="9926"/>
                    </a:cubicBezTo>
                    <a:cubicBezTo>
                      <a:pt x="3636" y="9926"/>
                      <a:pt x="3479" y="9946"/>
                      <a:pt x="3337" y="9982"/>
                    </a:cubicBezTo>
                    <a:cubicBezTo>
                      <a:pt x="3174" y="10036"/>
                      <a:pt x="2984" y="10118"/>
                      <a:pt x="2821" y="10226"/>
                    </a:cubicBezTo>
                    <a:cubicBezTo>
                      <a:pt x="2686" y="10335"/>
                      <a:pt x="2550" y="10470"/>
                      <a:pt x="2415" y="10606"/>
                    </a:cubicBezTo>
                    <a:cubicBezTo>
                      <a:pt x="2170" y="10877"/>
                      <a:pt x="2008" y="11175"/>
                      <a:pt x="1899" y="11528"/>
                    </a:cubicBezTo>
                    <a:cubicBezTo>
                      <a:pt x="1818" y="11854"/>
                      <a:pt x="1764" y="12206"/>
                      <a:pt x="1818" y="12532"/>
                    </a:cubicBezTo>
                    <a:cubicBezTo>
                      <a:pt x="1872" y="13210"/>
                      <a:pt x="2116" y="13779"/>
                      <a:pt x="2415" y="14322"/>
                    </a:cubicBezTo>
                    <a:cubicBezTo>
                      <a:pt x="2659" y="14729"/>
                      <a:pt x="2930" y="15108"/>
                      <a:pt x="3093" y="15244"/>
                    </a:cubicBezTo>
                    <a:cubicBezTo>
                      <a:pt x="3144" y="15287"/>
                      <a:pt x="3185" y="15314"/>
                      <a:pt x="3209" y="15314"/>
                    </a:cubicBezTo>
                    <a:cubicBezTo>
                      <a:pt x="3260" y="15314"/>
                      <a:pt x="3232" y="15189"/>
                      <a:pt x="3066" y="14837"/>
                    </a:cubicBezTo>
                    <a:cubicBezTo>
                      <a:pt x="2849" y="14403"/>
                      <a:pt x="2550" y="13834"/>
                      <a:pt x="2387" y="13237"/>
                    </a:cubicBezTo>
                    <a:cubicBezTo>
                      <a:pt x="2252" y="12803"/>
                      <a:pt x="2225" y="12423"/>
                      <a:pt x="2252" y="12125"/>
                    </a:cubicBezTo>
                    <a:cubicBezTo>
                      <a:pt x="2279" y="11826"/>
                      <a:pt x="2387" y="11555"/>
                      <a:pt x="2496" y="11284"/>
                    </a:cubicBezTo>
                    <a:cubicBezTo>
                      <a:pt x="2550" y="11148"/>
                      <a:pt x="2632" y="11013"/>
                      <a:pt x="2713" y="10904"/>
                    </a:cubicBezTo>
                    <a:cubicBezTo>
                      <a:pt x="2821" y="10769"/>
                      <a:pt x="2957" y="10660"/>
                      <a:pt x="3093" y="10579"/>
                    </a:cubicBezTo>
                    <a:cubicBezTo>
                      <a:pt x="3228" y="10470"/>
                      <a:pt x="3445" y="10389"/>
                      <a:pt x="3635" y="10389"/>
                    </a:cubicBezTo>
                    <a:cubicBezTo>
                      <a:pt x="3684" y="10383"/>
                      <a:pt x="3733" y="10379"/>
                      <a:pt x="3782" y="10379"/>
                    </a:cubicBezTo>
                    <a:cubicBezTo>
                      <a:pt x="3951" y="10379"/>
                      <a:pt x="4124" y="10419"/>
                      <a:pt x="4313" y="10524"/>
                    </a:cubicBezTo>
                    <a:cubicBezTo>
                      <a:pt x="4584" y="10660"/>
                      <a:pt x="4801" y="10877"/>
                      <a:pt x="4964" y="11067"/>
                    </a:cubicBezTo>
                    <a:cubicBezTo>
                      <a:pt x="5100" y="11284"/>
                      <a:pt x="5208" y="11474"/>
                      <a:pt x="5263" y="11691"/>
                    </a:cubicBezTo>
                    <a:cubicBezTo>
                      <a:pt x="5398" y="12098"/>
                      <a:pt x="5398" y="12396"/>
                      <a:pt x="5371" y="12749"/>
                    </a:cubicBezTo>
                    <a:cubicBezTo>
                      <a:pt x="5263" y="13427"/>
                      <a:pt x="5018" y="14051"/>
                      <a:pt x="4205" y="15244"/>
                    </a:cubicBezTo>
                    <a:cubicBezTo>
                      <a:pt x="3391" y="16465"/>
                      <a:pt x="2984" y="17088"/>
                      <a:pt x="2659" y="17712"/>
                    </a:cubicBezTo>
                    <a:cubicBezTo>
                      <a:pt x="2659" y="17712"/>
                      <a:pt x="2659" y="17767"/>
                      <a:pt x="2632" y="17767"/>
                    </a:cubicBezTo>
                    <a:lnTo>
                      <a:pt x="2523" y="17550"/>
                    </a:lnTo>
                    <a:cubicBezTo>
                      <a:pt x="2170" y="16953"/>
                      <a:pt x="1953" y="16437"/>
                      <a:pt x="1764" y="16031"/>
                    </a:cubicBezTo>
                    <a:cubicBezTo>
                      <a:pt x="1601" y="15624"/>
                      <a:pt x="1465" y="15271"/>
                      <a:pt x="1330" y="14946"/>
                    </a:cubicBezTo>
                    <a:cubicBezTo>
                      <a:pt x="1275" y="14783"/>
                      <a:pt x="1194" y="14593"/>
                      <a:pt x="1167" y="14430"/>
                    </a:cubicBezTo>
                    <a:cubicBezTo>
                      <a:pt x="1140" y="14322"/>
                      <a:pt x="1085" y="14268"/>
                      <a:pt x="1085" y="14159"/>
                    </a:cubicBezTo>
                    <a:cubicBezTo>
                      <a:pt x="1058" y="14051"/>
                      <a:pt x="1058" y="13969"/>
                      <a:pt x="1031" y="13861"/>
                    </a:cubicBezTo>
                    <a:cubicBezTo>
                      <a:pt x="923" y="13427"/>
                      <a:pt x="814" y="12911"/>
                      <a:pt x="814" y="12206"/>
                    </a:cubicBezTo>
                    <a:cubicBezTo>
                      <a:pt x="814" y="11854"/>
                      <a:pt x="868" y="11555"/>
                      <a:pt x="868" y="11284"/>
                    </a:cubicBezTo>
                    <a:cubicBezTo>
                      <a:pt x="896" y="11148"/>
                      <a:pt x="896" y="11013"/>
                      <a:pt x="923" y="10904"/>
                    </a:cubicBezTo>
                    <a:cubicBezTo>
                      <a:pt x="950" y="10796"/>
                      <a:pt x="950" y="10660"/>
                      <a:pt x="1004" y="10579"/>
                    </a:cubicBezTo>
                    <a:cubicBezTo>
                      <a:pt x="1031" y="10362"/>
                      <a:pt x="1085" y="10172"/>
                      <a:pt x="1167" y="9982"/>
                    </a:cubicBezTo>
                    <a:lnTo>
                      <a:pt x="1357" y="9494"/>
                    </a:lnTo>
                    <a:cubicBezTo>
                      <a:pt x="1492" y="9168"/>
                      <a:pt x="1682" y="8843"/>
                      <a:pt x="1899" y="8490"/>
                    </a:cubicBezTo>
                    <a:cubicBezTo>
                      <a:pt x="2143" y="8138"/>
                      <a:pt x="2469" y="7731"/>
                      <a:pt x="2957" y="7243"/>
                    </a:cubicBezTo>
                    <a:cubicBezTo>
                      <a:pt x="3581" y="6727"/>
                      <a:pt x="4042" y="6456"/>
                      <a:pt x="4503" y="6266"/>
                    </a:cubicBezTo>
                    <a:cubicBezTo>
                      <a:pt x="4584" y="6239"/>
                      <a:pt x="4693" y="6158"/>
                      <a:pt x="4801" y="6130"/>
                    </a:cubicBezTo>
                    <a:lnTo>
                      <a:pt x="5100" y="6022"/>
                    </a:lnTo>
                    <a:lnTo>
                      <a:pt x="5235" y="5968"/>
                    </a:lnTo>
                    <a:lnTo>
                      <a:pt x="5371" y="5913"/>
                    </a:lnTo>
                    <a:lnTo>
                      <a:pt x="5425" y="5886"/>
                    </a:lnTo>
                    <a:lnTo>
                      <a:pt x="5561" y="5859"/>
                    </a:lnTo>
                    <a:cubicBezTo>
                      <a:pt x="5669" y="5859"/>
                      <a:pt x="5751" y="5778"/>
                      <a:pt x="5805" y="5751"/>
                    </a:cubicBezTo>
                    <a:cubicBezTo>
                      <a:pt x="5859" y="5696"/>
                      <a:pt x="5886" y="5615"/>
                      <a:pt x="5886" y="5561"/>
                    </a:cubicBezTo>
                    <a:lnTo>
                      <a:pt x="5886" y="5235"/>
                    </a:lnTo>
                    <a:lnTo>
                      <a:pt x="5886" y="4828"/>
                    </a:lnTo>
                    <a:lnTo>
                      <a:pt x="5886" y="1764"/>
                    </a:lnTo>
                    <a:lnTo>
                      <a:pt x="5886" y="1302"/>
                    </a:lnTo>
                    <a:lnTo>
                      <a:pt x="5886" y="1085"/>
                    </a:lnTo>
                    <a:lnTo>
                      <a:pt x="5886" y="841"/>
                    </a:lnTo>
                    <a:cubicBezTo>
                      <a:pt x="5886" y="679"/>
                      <a:pt x="5914" y="462"/>
                      <a:pt x="5805" y="272"/>
                    </a:cubicBezTo>
                    <a:cubicBezTo>
                      <a:pt x="5778" y="109"/>
                      <a:pt x="5534" y="0"/>
                      <a:pt x="5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7162150" y="2452225"/>
                <a:ext cx="47500" cy="52450"/>
              </a:xfrm>
              <a:custGeom>
                <a:avLst/>
                <a:gdLst/>
                <a:ahLst/>
                <a:cxnLst/>
                <a:rect l="l" t="t" r="r" b="b"/>
                <a:pathLst>
                  <a:path w="1900" h="2098" extrusionOk="0">
                    <a:moveTo>
                      <a:pt x="882" y="0"/>
                    </a:moveTo>
                    <a:cubicBezTo>
                      <a:pt x="822" y="0"/>
                      <a:pt x="756" y="13"/>
                      <a:pt x="598" y="45"/>
                    </a:cubicBezTo>
                    <a:lnTo>
                      <a:pt x="353" y="45"/>
                    </a:lnTo>
                    <a:cubicBezTo>
                      <a:pt x="272" y="45"/>
                      <a:pt x="245" y="45"/>
                      <a:pt x="191" y="99"/>
                    </a:cubicBezTo>
                    <a:cubicBezTo>
                      <a:pt x="109" y="127"/>
                      <a:pt x="1" y="154"/>
                      <a:pt x="1" y="262"/>
                    </a:cubicBezTo>
                    <a:cubicBezTo>
                      <a:pt x="1" y="316"/>
                      <a:pt x="55" y="371"/>
                      <a:pt x="82" y="371"/>
                    </a:cubicBezTo>
                    <a:cubicBezTo>
                      <a:pt x="137" y="371"/>
                      <a:pt x="191" y="371"/>
                      <a:pt x="272" y="316"/>
                    </a:cubicBezTo>
                    <a:cubicBezTo>
                      <a:pt x="462" y="289"/>
                      <a:pt x="408" y="262"/>
                      <a:pt x="598" y="262"/>
                    </a:cubicBezTo>
                    <a:cubicBezTo>
                      <a:pt x="760" y="262"/>
                      <a:pt x="760" y="262"/>
                      <a:pt x="896" y="289"/>
                    </a:cubicBezTo>
                    <a:cubicBezTo>
                      <a:pt x="1032" y="316"/>
                      <a:pt x="1032" y="316"/>
                      <a:pt x="1167" y="398"/>
                    </a:cubicBezTo>
                    <a:cubicBezTo>
                      <a:pt x="1303" y="452"/>
                      <a:pt x="1276" y="506"/>
                      <a:pt x="1357" y="588"/>
                    </a:cubicBezTo>
                    <a:cubicBezTo>
                      <a:pt x="1466" y="696"/>
                      <a:pt x="1466" y="696"/>
                      <a:pt x="1547" y="832"/>
                    </a:cubicBezTo>
                    <a:cubicBezTo>
                      <a:pt x="1601" y="967"/>
                      <a:pt x="1601" y="967"/>
                      <a:pt x="1628" y="1103"/>
                    </a:cubicBezTo>
                    <a:lnTo>
                      <a:pt x="1628" y="1401"/>
                    </a:lnTo>
                    <a:lnTo>
                      <a:pt x="1628" y="1618"/>
                    </a:lnTo>
                    <a:cubicBezTo>
                      <a:pt x="1628" y="1754"/>
                      <a:pt x="1574" y="1890"/>
                      <a:pt x="1601" y="2025"/>
                    </a:cubicBezTo>
                    <a:cubicBezTo>
                      <a:pt x="1601" y="2046"/>
                      <a:pt x="1632" y="2098"/>
                      <a:pt x="1683" y="2098"/>
                    </a:cubicBezTo>
                    <a:cubicBezTo>
                      <a:pt x="1699" y="2098"/>
                      <a:pt x="1717" y="2093"/>
                      <a:pt x="1737" y="2080"/>
                    </a:cubicBezTo>
                    <a:cubicBezTo>
                      <a:pt x="1764" y="2052"/>
                      <a:pt x="1764" y="2025"/>
                      <a:pt x="1818" y="1998"/>
                    </a:cubicBezTo>
                    <a:cubicBezTo>
                      <a:pt x="1845" y="1890"/>
                      <a:pt x="1845" y="1863"/>
                      <a:pt x="1872" y="1727"/>
                    </a:cubicBezTo>
                    <a:cubicBezTo>
                      <a:pt x="1900" y="1537"/>
                      <a:pt x="1900" y="1537"/>
                      <a:pt x="1900" y="1374"/>
                    </a:cubicBezTo>
                    <a:cubicBezTo>
                      <a:pt x="1900" y="1212"/>
                      <a:pt x="1900" y="1212"/>
                      <a:pt x="1872" y="1049"/>
                    </a:cubicBezTo>
                    <a:cubicBezTo>
                      <a:pt x="1845" y="859"/>
                      <a:pt x="1872" y="859"/>
                      <a:pt x="1818" y="696"/>
                    </a:cubicBezTo>
                    <a:cubicBezTo>
                      <a:pt x="1737" y="533"/>
                      <a:pt x="1710" y="533"/>
                      <a:pt x="1601" y="398"/>
                    </a:cubicBezTo>
                    <a:cubicBezTo>
                      <a:pt x="1574" y="316"/>
                      <a:pt x="1547" y="289"/>
                      <a:pt x="1493" y="262"/>
                    </a:cubicBezTo>
                    <a:cubicBezTo>
                      <a:pt x="1466" y="235"/>
                      <a:pt x="1438" y="154"/>
                      <a:pt x="1357" y="127"/>
                    </a:cubicBezTo>
                    <a:cubicBezTo>
                      <a:pt x="1221" y="18"/>
                      <a:pt x="1194" y="45"/>
                      <a:pt x="1032" y="18"/>
                    </a:cubicBezTo>
                    <a:cubicBezTo>
                      <a:pt x="964" y="7"/>
                      <a:pt x="925"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7103850" y="2678825"/>
                <a:ext cx="54950" cy="143425"/>
              </a:xfrm>
              <a:custGeom>
                <a:avLst/>
                <a:gdLst/>
                <a:ahLst/>
                <a:cxnLst/>
                <a:rect l="l" t="t" r="r" b="b"/>
                <a:pathLst>
                  <a:path w="2198" h="5737" extrusionOk="0">
                    <a:moveTo>
                      <a:pt x="1854" y="1"/>
                    </a:moveTo>
                    <a:cubicBezTo>
                      <a:pt x="1839" y="1"/>
                      <a:pt x="1819" y="12"/>
                      <a:pt x="1790" y="41"/>
                    </a:cubicBezTo>
                    <a:cubicBezTo>
                      <a:pt x="1736" y="68"/>
                      <a:pt x="1709" y="149"/>
                      <a:pt x="1628" y="203"/>
                    </a:cubicBezTo>
                    <a:cubicBezTo>
                      <a:pt x="1492" y="420"/>
                      <a:pt x="1465" y="447"/>
                      <a:pt x="1302" y="719"/>
                    </a:cubicBezTo>
                    <a:cubicBezTo>
                      <a:pt x="1085" y="1017"/>
                      <a:pt x="1085" y="1017"/>
                      <a:pt x="895" y="1370"/>
                    </a:cubicBezTo>
                    <a:cubicBezTo>
                      <a:pt x="678" y="1695"/>
                      <a:pt x="705" y="1695"/>
                      <a:pt x="543" y="2048"/>
                    </a:cubicBezTo>
                    <a:cubicBezTo>
                      <a:pt x="407" y="2427"/>
                      <a:pt x="380" y="2373"/>
                      <a:pt x="244" y="2753"/>
                    </a:cubicBezTo>
                    <a:cubicBezTo>
                      <a:pt x="163" y="2916"/>
                      <a:pt x="136" y="3024"/>
                      <a:pt x="136" y="3133"/>
                    </a:cubicBezTo>
                    <a:cubicBezTo>
                      <a:pt x="109" y="3241"/>
                      <a:pt x="109" y="3295"/>
                      <a:pt x="82" y="3512"/>
                    </a:cubicBezTo>
                    <a:cubicBezTo>
                      <a:pt x="82" y="3675"/>
                      <a:pt x="27" y="3784"/>
                      <a:pt x="27" y="3865"/>
                    </a:cubicBezTo>
                    <a:cubicBezTo>
                      <a:pt x="27" y="3974"/>
                      <a:pt x="0" y="4082"/>
                      <a:pt x="27" y="4272"/>
                    </a:cubicBezTo>
                    <a:cubicBezTo>
                      <a:pt x="82" y="4489"/>
                      <a:pt x="109" y="4543"/>
                      <a:pt x="136" y="4652"/>
                    </a:cubicBezTo>
                    <a:cubicBezTo>
                      <a:pt x="217" y="4733"/>
                      <a:pt x="244" y="4814"/>
                      <a:pt x="353" y="5004"/>
                    </a:cubicBezTo>
                    <a:cubicBezTo>
                      <a:pt x="434" y="5167"/>
                      <a:pt x="516" y="5221"/>
                      <a:pt x="570" y="5303"/>
                    </a:cubicBezTo>
                    <a:cubicBezTo>
                      <a:pt x="651" y="5357"/>
                      <a:pt x="705" y="5438"/>
                      <a:pt x="895" y="5547"/>
                    </a:cubicBezTo>
                    <a:cubicBezTo>
                      <a:pt x="1031" y="5601"/>
                      <a:pt x="1112" y="5628"/>
                      <a:pt x="1194" y="5682"/>
                    </a:cubicBezTo>
                    <a:cubicBezTo>
                      <a:pt x="1248" y="5709"/>
                      <a:pt x="1329" y="5737"/>
                      <a:pt x="1438" y="5737"/>
                    </a:cubicBezTo>
                    <a:cubicBezTo>
                      <a:pt x="1601" y="5737"/>
                      <a:pt x="1736" y="5709"/>
                      <a:pt x="1872" y="5682"/>
                    </a:cubicBezTo>
                    <a:cubicBezTo>
                      <a:pt x="1926" y="5628"/>
                      <a:pt x="2035" y="5601"/>
                      <a:pt x="2116" y="5547"/>
                    </a:cubicBezTo>
                    <a:cubicBezTo>
                      <a:pt x="2170" y="5492"/>
                      <a:pt x="2197" y="5438"/>
                      <a:pt x="2197" y="5357"/>
                    </a:cubicBezTo>
                    <a:cubicBezTo>
                      <a:pt x="2197" y="5325"/>
                      <a:pt x="2179" y="5312"/>
                      <a:pt x="2147" y="5312"/>
                    </a:cubicBezTo>
                    <a:cubicBezTo>
                      <a:pt x="2124" y="5312"/>
                      <a:pt x="2095" y="5318"/>
                      <a:pt x="2062" y="5330"/>
                    </a:cubicBezTo>
                    <a:cubicBezTo>
                      <a:pt x="2007" y="5357"/>
                      <a:pt x="1980" y="5357"/>
                      <a:pt x="1899" y="5411"/>
                    </a:cubicBezTo>
                    <a:cubicBezTo>
                      <a:pt x="1872" y="5438"/>
                      <a:pt x="1763" y="5465"/>
                      <a:pt x="1655" y="5465"/>
                    </a:cubicBezTo>
                    <a:lnTo>
                      <a:pt x="1329" y="5465"/>
                    </a:lnTo>
                    <a:cubicBezTo>
                      <a:pt x="1221" y="5465"/>
                      <a:pt x="1112" y="5438"/>
                      <a:pt x="977" y="5357"/>
                    </a:cubicBezTo>
                    <a:cubicBezTo>
                      <a:pt x="841" y="5303"/>
                      <a:pt x="787" y="5221"/>
                      <a:pt x="705" y="5167"/>
                    </a:cubicBezTo>
                    <a:cubicBezTo>
                      <a:pt x="678" y="5086"/>
                      <a:pt x="624" y="5031"/>
                      <a:pt x="516" y="4896"/>
                    </a:cubicBezTo>
                    <a:cubicBezTo>
                      <a:pt x="407" y="4760"/>
                      <a:pt x="380" y="4652"/>
                      <a:pt x="353" y="4597"/>
                    </a:cubicBezTo>
                    <a:cubicBezTo>
                      <a:pt x="299" y="4516"/>
                      <a:pt x="271" y="4408"/>
                      <a:pt x="244" y="4245"/>
                    </a:cubicBezTo>
                    <a:cubicBezTo>
                      <a:pt x="217" y="4028"/>
                      <a:pt x="244" y="3974"/>
                      <a:pt x="244" y="3865"/>
                    </a:cubicBezTo>
                    <a:cubicBezTo>
                      <a:pt x="244" y="3757"/>
                      <a:pt x="244" y="3675"/>
                      <a:pt x="271" y="3485"/>
                    </a:cubicBezTo>
                    <a:cubicBezTo>
                      <a:pt x="353" y="3133"/>
                      <a:pt x="353" y="3133"/>
                      <a:pt x="434" y="2780"/>
                    </a:cubicBezTo>
                    <a:cubicBezTo>
                      <a:pt x="570" y="2455"/>
                      <a:pt x="543" y="2455"/>
                      <a:pt x="705" y="2102"/>
                    </a:cubicBezTo>
                    <a:cubicBezTo>
                      <a:pt x="841" y="1776"/>
                      <a:pt x="895" y="1804"/>
                      <a:pt x="1058" y="1451"/>
                    </a:cubicBezTo>
                    <a:cubicBezTo>
                      <a:pt x="1194" y="1234"/>
                      <a:pt x="1329" y="1017"/>
                      <a:pt x="1329" y="990"/>
                    </a:cubicBezTo>
                    <a:cubicBezTo>
                      <a:pt x="1492" y="719"/>
                      <a:pt x="1736" y="475"/>
                      <a:pt x="1845" y="176"/>
                    </a:cubicBezTo>
                    <a:cubicBezTo>
                      <a:pt x="1885" y="96"/>
                      <a:pt x="1895" y="1"/>
                      <a:pt x="18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1"/>
              <p:cNvSpPr/>
              <p:nvPr/>
            </p:nvSpPr>
            <p:spPr>
              <a:xfrm>
                <a:off x="7234725" y="2202275"/>
                <a:ext cx="7475" cy="120900"/>
              </a:xfrm>
              <a:custGeom>
                <a:avLst/>
                <a:gdLst/>
                <a:ahLst/>
                <a:cxnLst/>
                <a:rect l="l" t="t" r="r" b="b"/>
                <a:pathLst>
                  <a:path w="299" h="4836" extrusionOk="0">
                    <a:moveTo>
                      <a:pt x="119" y="1"/>
                    </a:moveTo>
                    <a:cubicBezTo>
                      <a:pt x="100" y="1"/>
                      <a:pt x="78" y="11"/>
                      <a:pt x="54" y="35"/>
                    </a:cubicBezTo>
                    <a:cubicBezTo>
                      <a:pt x="27" y="89"/>
                      <a:pt x="0" y="116"/>
                      <a:pt x="0" y="170"/>
                    </a:cubicBezTo>
                    <a:lnTo>
                      <a:pt x="0" y="577"/>
                    </a:lnTo>
                    <a:lnTo>
                      <a:pt x="0" y="1065"/>
                    </a:lnTo>
                    <a:cubicBezTo>
                      <a:pt x="0" y="1309"/>
                      <a:pt x="27" y="1309"/>
                      <a:pt x="27" y="1526"/>
                    </a:cubicBezTo>
                    <a:cubicBezTo>
                      <a:pt x="27" y="1770"/>
                      <a:pt x="0" y="1770"/>
                      <a:pt x="0" y="2015"/>
                    </a:cubicBezTo>
                    <a:cubicBezTo>
                      <a:pt x="0" y="2259"/>
                      <a:pt x="27" y="2259"/>
                      <a:pt x="27" y="2476"/>
                    </a:cubicBezTo>
                    <a:cubicBezTo>
                      <a:pt x="27" y="2720"/>
                      <a:pt x="0" y="2720"/>
                      <a:pt x="0" y="2964"/>
                    </a:cubicBezTo>
                    <a:cubicBezTo>
                      <a:pt x="0" y="3208"/>
                      <a:pt x="27" y="3208"/>
                      <a:pt x="27" y="3425"/>
                    </a:cubicBezTo>
                    <a:lnTo>
                      <a:pt x="27" y="3913"/>
                    </a:lnTo>
                    <a:cubicBezTo>
                      <a:pt x="27" y="4076"/>
                      <a:pt x="0" y="4157"/>
                      <a:pt x="0" y="4266"/>
                    </a:cubicBezTo>
                    <a:lnTo>
                      <a:pt x="0" y="4537"/>
                    </a:lnTo>
                    <a:cubicBezTo>
                      <a:pt x="0" y="4591"/>
                      <a:pt x="27" y="4754"/>
                      <a:pt x="163" y="4835"/>
                    </a:cubicBezTo>
                    <a:cubicBezTo>
                      <a:pt x="190" y="4835"/>
                      <a:pt x="217" y="4781"/>
                      <a:pt x="271" y="4754"/>
                    </a:cubicBezTo>
                    <a:lnTo>
                      <a:pt x="271" y="4429"/>
                    </a:lnTo>
                    <a:cubicBezTo>
                      <a:pt x="271" y="4184"/>
                      <a:pt x="217" y="4184"/>
                      <a:pt x="217" y="3940"/>
                    </a:cubicBezTo>
                    <a:lnTo>
                      <a:pt x="217" y="3479"/>
                    </a:lnTo>
                    <a:lnTo>
                      <a:pt x="217" y="2991"/>
                    </a:lnTo>
                    <a:cubicBezTo>
                      <a:pt x="217" y="2747"/>
                      <a:pt x="271" y="2747"/>
                      <a:pt x="271" y="2530"/>
                    </a:cubicBezTo>
                    <a:lnTo>
                      <a:pt x="271" y="2042"/>
                    </a:lnTo>
                    <a:lnTo>
                      <a:pt x="271" y="1581"/>
                    </a:lnTo>
                    <a:lnTo>
                      <a:pt x="271" y="1092"/>
                    </a:lnTo>
                    <a:lnTo>
                      <a:pt x="271" y="767"/>
                    </a:lnTo>
                    <a:cubicBezTo>
                      <a:pt x="271" y="550"/>
                      <a:pt x="298" y="306"/>
                      <a:pt x="217" y="116"/>
                    </a:cubicBezTo>
                    <a:cubicBezTo>
                      <a:pt x="198" y="58"/>
                      <a:pt x="165"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1"/>
              <p:cNvSpPr/>
              <p:nvPr/>
            </p:nvSpPr>
            <p:spPr>
              <a:xfrm>
                <a:off x="7174375" y="2634800"/>
                <a:ext cx="77325" cy="418000"/>
              </a:xfrm>
              <a:custGeom>
                <a:avLst/>
                <a:gdLst/>
                <a:ahLst/>
                <a:cxnLst/>
                <a:rect l="l" t="t" r="r" b="b"/>
                <a:pathLst>
                  <a:path w="3093" h="16720" extrusionOk="0">
                    <a:moveTo>
                      <a:pt x="623" y="0"/>
                    </a:moveTo>
                    <a:cubicBezTo>
                      <a:pt x="590" y="0"/>
                      <a:pt x="555" y="3"/>
                      <a:pt x="515" y="11"/>
                    </a:cubicBezTo>
                    <a:cubicBezTo>
                      <a:pt x="380" y="11"/>
                      <a:pt x="271" y="66"/>
                      <a:pt x="163" y="174"/>
                    </a:cubicBezTo>
                    <a:cubicBezTo>
                      <a:pt x="54" y="283"/>
                      <a:pt x="27" y="418"/>
                      <a:pt x="0" y="554"/>
                    </a:cubicBezTo>
                    <a:cubicBezTo>
                      <a:pt x="0" y="689"/>
                      <a:pt x="27" y="852"/>
                      <a:pt x="54" y="961"/>
                    </a:cubicBezTo>
                    <a:cubicBezTo>
                      <a:pt x="163" y="1205"/>
                      <a:pt x="326" y="1286"/>
                      <a:pt x="434" y="1340"/>
                    </a:cubicBezTo>
                    <a:cubicBezTo>
                      <a:pt x="444" y="1342"/>
                      <a:pt x="453" y="1343"/>
                      <a:pt x="462" y="1343"/>
                    </a:cubicBezTo>
                    <a:cubicBezTo>
                      <a:pt x="570" y="1343"/>
                      <a:pt x="568" y="1191"/>
                      <a:pt x="543" y="1015"/>
                    </a:cubicBezTo>
                    <a:cubicBezTo>
                      <a:pt x="461" y="879"/>
                      <a:pt x="434" y="744"/>
                      <a:pt x="461" y="662"/>
                    </a:cubicBezTo>
                    <a:cubicBezTo>
                      <a:pt x="461" y="608"/>
                      <a:pt x="515" y="554"/>
                      <a:pt x="543" y="527"/>
                    </a:cubicBezTo>
                    <a:cubicBezTo>
                      <a:pt x="570" y="473"/>
                      <a:pt x="570" y="473"/>
                      <a:pt x="678" y="473"/>
                    </a:cubicBezTo>
                    <a:cubicBezTo>
                      <a:pt x="760" y="527"/>
                      <a:pt x="868" y="608"/>
                      <a:pt x="949" y="717"/>
                    </a:cubicBezTo>
                    <a:cubicBezTo>
                      <a:pt x="1004" y="825"/>
                      <a:pt x="1085" y="934"/>
                      <a:pt x="1112" y="1015"/>
                    </a:cubicBezTo>
                    <a:cubicBezTo>
                      <a:pt x="1194" y="1123"/>
                      <a:pt x="1221" y="1259"/>
                      <a:pt x="1275" y="1395"/>
                    </a:cubicBezTo>
                    <a:cubicBezTo>
                      <a:pt x="1302" y="1476"/>
                      <a:pt x="1356" y="1530"/>
                      <a:pt x="1383" y="1639"/>
                    </a:cubicBezTo>
                    <a:cubicBezTo>
                      <a:pt x="1438" y="1747"/>
                      <a:pt x="1492" y="1829"/>
                      <a:pt x="1519" y="1937"/>
                    </a:cubicBezTo>
                    <a:cubicBezTo>
                      <a:pt x="1682" y="2371"/>
                      <a:pt x="1763" y="2615"/>
                      <a:pt x="1817" y="2859"/>
                    </a:cubicBezTo>
                    <a:lnTo>
                      <a:pt x="2089" y="3809"/>
                    </a:lnTo>
                    <a:cubicBezTo>
                      <a:pt x="2224" y="4270"/>
                      <a:pt x="2251" y="4514"/>
                      <a:pt x="2333" y="4758"/>
                    </a:cubicBezTo>
                    <a:cubicBezTo>
                      <a:pt x="2387" y="5002"/>
                      <a:pt x="2441" y="5273"/>
                      <a:pt x="2496" y="5735"/>
                    </a:cubicBezTo>
                    <a:cubicBezTo>
                      <a:pt x="2577" y="6223"/>
                      <a:pt x="2577" y="6494"/>
                      <a:pt x="2577" y="6711"/>
                    </a:cubicBezTo>
                    <a:lnTo>
                      <a:pt x="2577" y="7715"/>
                    </a:lnTo>
                    <a:lnTo>
                      <a:pt x="2577" y="8691"/>
                    </a:lnTo>
                    <a:lnTo>
                      <a:pt x="2577" y="9098"/>
                    </a:lnTo>
                    <a:cubicBezTo>
                      <a:pt x="2577" y="9233"/>
                      <a:pt x="2577" y="9423"/>
                      <a:pt x="2523" y="9667"/>
                    </a:cubicBezTo>
                    <a:cubicBezTo>
                      <a:pt x="2496" y="10183"/>
                      <a:pt x="2468" y="10427"/>
                      <a:pt x="2441" y="10644"/>
                    </a:cubicBezTo>
                    <a:cubicBezTo>
                      <a:pt x="2387" y="10915"/>
                      <a:pt x="2360" y="11159"/>
                      <a:pt x="2251" y="11648"/>
                    </a:cubicBezTo>
                    <a:cubicBezTo>
                      <a:pt x="2170" y="12109"/>
                      <a:pt x="2089" y="12353"/>
                      <a:pt x="2034" y="12597"/>
                    </a:cubicBezTo>
                    <a:lnTo>
                      <a:pt x="1763" y="13546"/>
                    </a:lnTo>
                    <a:cubicBezTo>
                      <a:pt x="1709" y="13682"/>
                      <a:pt x="1655" y="13845"/>
                      <a:pt x="1628" y="13980"/>
                    </a:cubicBezTo>
                    <a:cubicBezTo>
                      <a:pt x="1573" y="14116"/>
                      <a:pt x="1519" y="14251"/>
                      <a:pt x="1492" y="14387"/>
                    </a:cubicBezTo>
                    <a:cubicBezTo>
                      <a:pt x="1411" y="14658"/>
                      <a:pt x="1356" y="14848"/>
                      <a:pt x="1356" y="14902"/>
                    </a:cubicBezTo>
                    <a:cubicBezTo>
                      <a:pt x="1275" y="15065"/>
                      <a:pt x="1221" y="15255"/>
                      <a:pt x="1139" y="15472"/>
                    </a:cubicBezTo>
                    <a:cubicBezTo>
                      <a:pt x="1085" y="15635"/>
                      <a:pt x="977" y="15852"/>
                      <a:pt x="868" y="15987"/>
                    </a:cubicBezTo>
                    <a:cubicBezTo>
                      <a:pt x="814" y="16042"/>
                      <a:pt x="787" y="16123"/>
                      <a:pt x="705" y="16150"/>
                    </a:cubicBezTo>
                    <a:cubicBezTo>
                      <a:pt x="651" y="16177"/>
                      <a:pt x="597" y="16204"/>
                      <a:pt x="543" y="16204"/>
                    </a:cubicBezTo>
                    <a:cubicBezTo>
                      <a:pt x="515" y="16204"/>
                      <a:pt x="515" y="16204"/>
                      <a:pt x="461" y="16177"/>
                    </a:cubicBezTo>
                    <a:lnTo>
                      <a:pt x="461" y="16150"/>
                    </a:lnTo>
                    <a:lnTo>
                      <a:pt x="461" y="16123"/>
                    </a:lnTo>
                    <a:lnTo>
                      <a:pt x="461" y="16014"/>
                    </a:lnTo>
                    <a:cubicBezTo>
                      <a:pt x="461" y="15906"/>
                      <a:pt x="543" y="15770"/>
                      <a:pt x="570" y="15716"/>
                    </a:cubicBezTo>
                    <a:cubicBezTo>
                      <a:pt x="570" y="15662"/>
                      <a:pt x="597" y="15635"/>
                      <a:pt x="570" y="15608"/>
                    </a:cubicBezTo>
                    <a:cubicBezTo>
                      <a:pt x="570" y="15608"/>
                      <a:pt x="543" y="15601"/>
                      <a:pt x="502" y="15601"/>
                    </a:cubicBezTo>
                    <a:cubicBezTo>
                      <a:pt x="461" y="15601"/>
                      <a:pt x="407" y="15608"/>
                      <a:pt x="353" y="15635"/>
                    </a:cubicBezTo>
                    <a:cubicBezTo>
                      <a:pt x="217" y="15716"/>
                      <a:pt x="163" y="15797"/>
                      <a:pt x="81" y="15933"/>
                    </a:cubicBezTo>
                    <a:cubicBezTo>
                      <a:pt x="54" y="16014"/>
                      <a:pt x="54" y="16123"/>
                      <a:pt x="54" y="16177"/>
                    </a:cubicBezTo>
                    <a:lnTo>
                      <a:pt x="54" y="16259"/>
                    </a:lnTo>
                    <a:lnTo>
                      <a:pt x="54" y="16313"/>
                    </a:lnTo>
                    <a:cubicBezTo>
                      <a:pt x="81" y="16340"/>
                      <a:pt x="81" y="16421"/>
                      <a:pt x="136" y="16448"/>
                    </a:cubicBezTo>
                    <a:cubicBezTo>
                      <a:pt x="163" y="16476"/>
                      <a:pt x="163" y="16503"/>
                      <a:pt x="190" y="16557"/>
                    </a:cubicBezTo>
                    <a:lnTo>
                      <a:pt x="244" y="16584"/>
                    </a:lnTo>
                    <a:cubicBezTo>
                      <a:pt x="244" y="16611"/>
                      <a:pt x="271" y="16611"/>
                      <a:pt x="271" y="16611"/>
                    </a:cubicBezTo>
                    <a:cubicBezTo>
                      <a:pt x="326" y="16638"/>
                      <a:pt x="407" y="16693"/>
                      <a:pt x="380" y="16720"/>
                    </a:cubicBezTo>
                    <a:lnTo>
                      <a:pt x="678" y="16720"/>
                    </a:lnTo>
                    <a:cubicBezTo>
                      <a:pt x="841" y="16665"/>
                      <a:pt x="977" y="16584"/>
                      <a:pt x="1085" y="16476"/>
                    </a:cubicBezTo>
                    <a:cubicBezTo>
                      <a:pt x="1275" y="16313"/>
                      <a:pt x="1411" y="16042"/>
                      <a:pt x="1600" y="15635"/>
                    </a:cubicBezTo>
                    <a:cubicBezTo>
                      <a:pt x="1763" y="15174"/>
                      <a:pt x="1817" y="14902"/>
                      <a:pt x="1899" y="14685"/>
                    </a:cubicBezTo>
                    <a:cubicBezTo>
                      <a:pt x="2007" y="14441"/>
                      <a:pt x="2062" y="14224"/>
                      <a:pt x="2224" y="13736"/>
                    </a:cubicBezTo>
                    <a:cubicBezTo>
                      <a:pt x="2414" y="13275"/>
                      <a:pt x="2441" y="13004"/>
                      <a:pt x="2496" y="12760"/>
                    </a:cubicBezTo>
                    <a:cubicBezTo>
                      <a:pt x="2577" y="12515"/>
                      <a:pt x="2604" y="12271"/>
                      <a:pt x="2712" y="11783"/>
                    </a:cubicBezTo>
                    <a:cubicBezTo>
                      <a:pt x="2821" y="11295"/>
                      <a:pt x="2848" y="11024"/>
                      <a:pt x="2902" y="10780"/>
                    </a:cubicBezTo>
                    <a:cubicBezTo>
                      <a:pt x="2957" y="10508"/>
                      <a:pt x="3011" y="10291"/>
                      <a:pt x="3038" y="9776"/>
                    </a:cubicBezTo>
                    <a:cubicBezTo>
                      <a:pt x="3092" y="9505"/>
                      <a:pt x="3092" y="9342"/>
                      <a:pt x="3092" y="9152"/>
                    </a:cubicBezTo>
                    <a:lnTo>
                      <a:pt x="3092" y="8745"/>
                    </a:lnTo>
                    <a:cubicBezTo>
                      <a:pt x="3092" y="8474"/>
                      <a:pt x="3038" y="8257"/>
                      <a:pt x="3038" y="7742"/>
                    </a:cubicBezTo>
                    <a:cubicBezTo>
                      <a:pt x="3011" y="7226"/>
                      <a:pt x="3011" y="6955"/>
                      <a:pt x="3011" y="6711"/>
                    </a:cubicBezTo>
                    <a:cubicBezTo>
                      <a:pt x="3011" y="6440"/>
                      <a:pt x="3011" y="6223"/>
                      <a:pt x="2929" y="5707"/>
                    </a:cubicBezTo>
                    <a:cubicBezTo>
                      <a:pt x="2875" y="5192"/>
                      <a:pt x="2794" y="4948"/>
                      <a:pt x="2740" y="4731"/>
                    </a:cubicBezTo>
                    <a:cubicBezTo>
                      <a:pt x="2685" y="4487"/>
                      <a:pt x="2604" y="4216"/>
                      <a:pt x="2468" y="3727"/>
                    </a:cubicBezTo>
                    <a:cubicBezTo>
                      <a:pt x="2333" y="3239"/>
                      <a:pt x="2279" y="2995"/>
                      <a:pt x="2197" y="2751"/>
                    </a:cubicBezTo>
                    <a:cubicBezTo>
                      <a:pt x="2089" y="2507"/>
                      <a:pt x="2034" y="2290"/>
                      <a:pt x="1872" y="1802"/>
                    </a:cubicBezTo>
                    <a:cubicBezTo>
                      <a:pt x="1790" y="1639"/>
                      <a:pt x="1736" y="1503"/>
                      <a:pt x="1682" y="1368"/>
                    </a:cubicBezTo>
                    <a:lnTo>
                      <a:pt x="1600" y="1069"/>
                    </a:lnTo>
                    <a:cubicBezTo>
                      <a:pt x="1519" y="879"/>
                      <a:pt x="1492" y="717"/>
                      <a:pt x="1356" y="473"/>
                    </a:cubicBezTo>
                    <a:cubicBezTo>
                      <a:pt x="1248" y="337"/>
                      <a:pt x="1112" y="147"/>
                      <a:pt x="868" y="39"/>
                    </a:cubicBezTo>
                    <a:cubicBezTo>
                      <a:pt x="772" y="19"/>
                      <a:pt x="703" y="0"/>
                      <a:pt x="6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1"/>
              <p:cNvSpPr/>
              <p:nvPr/>
            </p:nvSpPr>
            <p:spPr>
              <a:xfrm>
                <a:off x="7055700" y="2809675"/>
                <a:ext cx="42075" cy="77850"/>
              </a:xfrm>
              <a:custGeom>
                <a:avLst/>
                <a:gdLst/>
                <a:ahLst/>
                <a:cxnLst/>
                <a:rect l="l" t="t" r="r" b="b"/>
                <a:pathLst>
                  <a:path w="1683" h="3114" extrusionOk="0">
                    <a:moveTo>
                      <a:pt x="329" y="1"/>
                    </a:moveTo>
                    <a:cubicBezTo>
                      <a:pt x="292" y="1"/>
                      <a:pt x="258" y="14"/>
                      <a:pt x="217" y="41"/>
                    </a:cubicBezTo>
                    <a:cubicBezTo>
                      <a:pt x="217" y="123"/>
                      <a:pt x="190" y="204"/>
                      <a:pt x="190" y="367"/>
                    </a:cubicBezTo>
                    <a:cubicBezTo>
                      <a:pt x="190" y="503"/>
                      <a:pt x="217" y="530"/>
                      <a:pt x="272" y="611"/>
                    </a:cubicBezTo>
                    <a:cubicBezTo>
                      <a:pt x="299" y="638"/>
                      <a:pt x="326" y="720"/>
                      <a:pt x="407" y="801"/>
                    </a:cubicBezTo>
                    <a:cubicBezTo>
                      <a:pt x="462" y="909"/>
                      <a:pt x="489" y="991"/>
                      <a:pt x="543" y="1018"/>
                    </a:cubicBezTo>
                    <a:cubicBezTo>
                      <a:pt x="570" y="1045"/>
                      <a:pt x="597" y="1126"/>
                      <a:pt x="706" y="1181"/>
                    </a:cubicBezTo>
                    <a:cubicBezTo>
                      <a:pt x="814" y="1262"/>
                      <a:pt x="868" y="1262"/>
                      <a:pt x="896" y="1289"/>
                    </a:cubicBezTo>
                    <a:cubicBezTo>
                      <a:pt x="950" y="1316"/>
                      <a:pt x="977" y="1316"/>
                      <a:pt x="1031" y="1343"/>
                    </a:cubicBezTo>
                    <a:cubicBezTo>
                      <a:pt x="1004" y="1343"/>
                      <a:pt x="977" y="1398"/>
                      <a:pt x="950" y="1398"/>
                    </a:cubicBezTo>
                    <a:cubicBezTo>
                      <a:pt x="868" y="1398"/>
                      <a:pt x="868" y="1316"/>
                      <a:pt x="814" y="1316"/>
                    </a:cubicBezTo>
                    <a:cubicBezTo>
                      <a:pt x="733" y="1316"/>
                      <a:pt x="733" y="1398"/>
                      <a:pt x="679" y="1398"/>
                    </a:cubicBezTo>
                    <a:cubicBezTo>
                      <a:pt x="597" y="1398"/>
                      <a:pt x="597" y="1343"/>
                      <a:pt x="543" y="1343"/>
                    </a:cubicBezTo>
                    <a:cubicBezTo>
                      <a:pt x="462" y="1343"/>
                      <a:pt x="462" y="1425"/>
                      <a:pt x="407" y="1425"/>
                    </a:cubicBezTo>
                    <a:lnTo>
                      <a:pt x="272" y="1425"/>
                    </a:lnTo>
                    <a:cubicBezTo>
                      <a:pt x="190" y="1425"/>
                      <a:pt x="190" y="1398"/>
                      <a:pt x="163" y="1398"/>
                    </a:cubicBezTo>
                    <a:cubicBezTo>
                      <a:pt x="163" y="1398"/>
                      <a:pt x="136" y="1398"/>
                      <a:pt x="109" y="1425"/>
                    </a:cubicBezTo>
                    <a:cubicBezTo>
                      <a:pt x="55" y="1425"/>
                      <a:pt x="0" y="1452"/>
                      <a:pt x="0" y="1669"/>
                    </a:cubicBezTo>
                    <a:cubicBezTo>
                      <a:pt x="0" y="1750"/>
                      <a:pt x="28" y="1832"/>
                      <a:pt x="28" y="1859"/>
                    </a:cubicBezTo>
                    <a:cubicBezTo>
                      <a:pt x="55" y="1886"/>
                      <a:pt x="55" y="1886"/>
                      <a:pt x="136" y="1886"/>
                    </a:cubicBezTo>
                    <a:cubicBezTo>
                      <a:pt x="190" y="1886"/>
                      <a:pt x="190" y="1832"/>
                      <a:pt x="272" y="1832"/>
                    </a:cubicBezTo>
                    <a:lnTo>
                      <a:pt x="407" y="1832"/>
                    </a:lnTo>
                    <a:cubicBezTo>
                      <a:pt x="462" y="1832"/>
                      <a:pt x="462" y="1805"/>
                      <a:pt x="543" y="1805"/>
                    </a:cubicBezTo>
                    <a:cubicBezTo>
                      <a:pt x="597" y="1805"/>
                      <a:pt x="597" y="1859"/>
                      <a:pt x="679" y="1859"/>
                    </a:cubicBezTo>
                    <a:lnTo>
                      <a:pt x="814" y="1859"/>
                    </a:lnTo>
                    <a:cubicBezTo>
                      <a:pt x="733" y="1886"/>
                      <a:pt x="706" y="1940"/>
                      <a:pt x="679" y="1967"/>
                    </a:cubicBezTo>
                    <a:cubicBezTo>
                      <a:pt x="651" y="1994"/>
                      <a:pt x="570" y="2021"/>
                      <a:pt x="516" y="2130"/>
                    </a:cubicBezTo>
                    <a:cubicBezTo>
                      <a:pt x="407" y="2266"/>
                      <a:pt x="326" y="2401"/>
                      <a:pt x="326" y="2428"/>
                    </a:cubicBezTo>
                    <a:cubicBezTo>
                      <a:pt x="299" y="2510"/>
                      <a:pt x="272" y="2618"/>
                      <a:pt x="245" y="2700"/>
                    </a:cubicBezTo>
                    <a:cubicBezTo>
                      <a:pt x="190" y="2808"/>
                      <a:pt x="190" y="2917"/>
                      <a:pt x="272" y="3025"/>
                    </a:cubicBezTo>
                    <a:cubicBezTo>
                      <a:pt x="291" y="3063"/>
                      <a:pt x="375" y="3114"/>
                      <a:pt x="461" y="3114"/>
                    </a:cubicBezTo>
                    <a:cubicBezTo>
                      <a:pt x="499" y="3114"/>
                      <a:pt x="537" y="3104"/>
                      <a:pt x="570" y="3079"/>
                    </a:cubicBezTo>
                    <a:lnTo>
                      <a:pt x="679" y="2971"/>
                    </a:lnTo>
                    <a:cubicBezTo>
                      <a:pt x="679" y="2862"/>
                      <a:pt x="706" y="2862"/>
                      <a:pt x="733" y="2754"/>
                    </a:cubicBezTo>
                    <a:cubicBezTo>
                      <a:pt x="814" y="2591"/>
                      <a:pt x="814" y="2591"/>
                      <a:pt x="923" y="2483"/>
                    </a:cubicBezTo>
                    <a:cubicBezTo>
                      <a:pt x="1004" y="2320"/>
                      <a:pt x="977" y="2293"/>
                      <a:pt x="1113" y="2184"/>
                    </a:cubicBezTo>
                    <a:cubicBezTo>
                      <a:pt x="1194" y="2157"/>
                      <a:pt x="1221" y="2130"/>
                      <a:pt x="1275" y="2130"/>
                    </a:cubicBezTo>
                    <a:cubicBezTo>
                      <a:pt x="1330" y="2130"/>
                      <a:pt x="1384" y="2103"/>
                      <a:pt x="1492" y="2021"/>
                    </a:cubicBezTo>
                    <a:cubicBezTo>
                      <a:pt x="1601" y="1967"/>
                      <a:pt x="1628" y="1859"/>
                      <a:pt x="1655" y="1805"/>
                    </a:cubicBezTo>
                    <a:cubicBezTo>
                      <a:pt x="1655" y="1723"/>
                      <a:pt x="1682" y="1615"/>
                      <a:pt x="1655" y="1452"/>
                    </a:cubicBezTo>
                    <a:cubicBezTo>
                      <a:pt x="1628" y="1289"/>
                      <a:pt x="1546" y="1208"/>
                      <a:pt x="1519" y="1154"/>
                    </a:cubicBezTo>
                    <a:cubicBezTo>
                      <a:pt x="1492" y="1072"/>
                      <a:pt x="1411" y="1045"/>
                      <a:pt x="1330" y="991"/>
                    </a:cubicBezTo>
                    <a:cubicBezTo>
                      <a:pt x="1221" y="909"/>
                      <a:pt x="1140" y="909"/>
                      <a:pt x="1113" y="909"/>
                    </a:cubicBezTo>
                    <a:cubicBezTo>
                      <a:pt x="1058" y="909"/>
                      <a:pt x="1004" y="909"/>
                      <a:pt x="950" y="882"/>
                    </a:cubicBezTo>
                    <a:cubicBezTo>
                      <a:pt x="868" y="828"/>
                      <a:pt x="868" y="801"/>
                      <a:pt x="841" y="774"/>
                    </a:cubicBezTo>
                    <a:cubicBezTo>
                      <a:pt x="841" y="747"/>
                      <a:pt x="814" y="720"/>
                      <a:pt x="787" y="638"/>
                    </a:cubicBezTo>
                    <a:cubicBezTo>
                      <a:pt x="706" y="530"/>
                      <a:pt x="733" y="503"/>
                      <a:pt x="733" y="448"/>
                    </a:cubicBezTo>
                    <a:cubicBezTo>
                      <a:pt x="733" y="367"/>
                      <a:pt x="733" y="340"/>
                      <a:pt x="706" y="258"/>
                    </a:cubicBezTo>
                    <a:cubicBezTo>
                      <a:pt x="706" y="204"/>
                      <a:pt x="679" y="96"/>
                      <a:pt x="462" y="41"/>
                    </a:cubicBezTo>
                    <a:cubicBezTo>
                      <a:pt x="407" y="14"/>
                      <a:pt x="367"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1"/>
              <p:cNvSpPr/>
              <p:nvPr/>
            </p:nvSpPr>
            <p:spPr>
              <a:xfrm>
                <a:off x="7143175" y="3277900"/>
                <a:ext cx="17325" cy="16825"/>
              </a:xfrm>
              <a:custGeom>
                <a:avLst/>
                <a:gdLst/>
                <a:ahLst/>
                <a:cxnLst/>
                <a:rect l="l" t="t" r="r" b="b"/>
                <a:pathLst>
                  <a:path w="693" h="673" extrusionOk="0">
                    <a:moveTo>
                      <a:pt x="339" y="1"/>
                    </a:moveTo>
                    <a:cubicBezTo>
                      <a:pt x="170" y="1"/>
                      <a:pt x="0" y="109"/>
                      <a:pt x="0" y="326"/>
                    </a:cubicBezTo>
                    <a:cubicBezTo>
                      <a:pt x="0" y="557"/>
                      <a:pt x="177" y="672"/>
                      <a:pt x="350" y="672"/>
                    </a:cubicBezTo>
                    <a:cubicBezTo>
                      <a:pt x="523" y="672"/>
                      <a:pt x="692" y="557"/>
                      <a:pt x="679" y="326"/>
                    </a:cubicBezTo>
                    <a:cubicBezTo>
                      <a:pt x="679" y="109"/>
                      <a:pt x="509" y="1"/>
                      <a:pt x="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1"/>
              <p:cNvSpPr/>
              <p:nvPr/>
            </p:nvSpPr>
            <p:spPr>
              <a:xfrm>
                <a:off x="7177750" y="3288075"/>
                <a:ext cx="17325" cy="16300"/>
              </a:xfrm>
              <a:custGeom>
                <a:avLst/>
                <a:gdLst/>
                <a:ahLst/>
                <a:cxnLst/>
                <a:rect l="l" t="t" r="r" b="b"/>
                <a:pathLst>
                  <a:path w="693" h="652" extrusionOk="0">
                    <a:moveTo>
                      <a:pt x="340" y="1"/>
                    </a:moveTo>
                    <a:cubicBezTo>
                      <a:pt x="170" y="1"/>
                      <a:pt x="1" y="109"/>
                      <a:pt x="1" y="326"/>
                    </a:cubicBezTo>
                    <a:cubicBezTo>
                      <a:pt x="1" y="543"/>
                      <a:pt x="177" y="652"/>
                      <a:pt x="350" y="652"/>
                    </a:cubicBezTo>
                    <a:cubicBezTo>
                      <a:pt x="523" y="652"/>
                      <a:pt x="692" y="543"/>
                      <a:pt x="679" y="326"/>
                    </a:cubicBezTo>
                    <a:cubicBezTo>
                      <a:pt x="679" y="109"/>
                      <a:pt x="50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1"/>
              <p:cNvSpPr/>
              <p:nvPr/>
            </p:nvSpPr>
            <p:spPr>
              <a:xfrm>
                <a:off x="7212350" y="3275200"/>
                <a:ext cx="17300" cy="16300"/>
              </a:xfrm>
              <a:custGeom>
                <a:avLst/>
                <a:gdLst/>
                <a:ahLst/>
                <a:cxnLst/>
                <a:rect l="l" t="t" r="r" b="b"/>
                <a:pathLst>
                  <a:path w="692" h="652" extrusionOk="0">
                    <a:moveTo>
                      <a:pt x="339" y="0"/>
                    </a:moveTo>
                    <a:cubicBezTo>
                      <a:pt x="170" y="0"/>
                      <a:pt x="0" y="109"/>
                      <a:pt x="0" y="326"/>
                    </a:cubicBezTo>
                    <a:cubicBezTo>
                      <a:pt x="0" y="543"/>
                      <a:pt x="176" y="651"/>
                      <a:pt x="349" y="651"/>
                    </a:cubicBezTo>
                    <a:cubicBezTo>
                      <a:pt x="522" y="651"/>
                      <a:pt x="692" y="543"/>
                      <a:pt x="678" y="326"/>
                    </a:cubicBezTo>
                    <a:cubicBezTo>
                      <a:pt x="678" y="109"/>
                      <a:pt x="509"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1"/>
              <p:cNvSpPr/>
              <p:nvPr/>
            </p:nvSpPr>
            <p:spPr>
              <a:xfrm>
                <a:off x="7122825" y="2421800"/>
                <a:ext cx="16975" cy="17325"/>
              </a:xfrm>
              <a:custGeom>
                <a:avLst/>
                <a:gdLst/>
                <a:ahLst/>
                <a:cxnLst/>
                <a:rect l="l" t="t" r="r" b="b"/>
                <a:pathLst>
                  <a:path w="679" h="693" extrusionOk="0">
                    <a:moveTo>
                      <a:pt x="340" y="1"/>
                    </a:moveTo>
                    <a:cubicBezTo>
                      <a:pt x="170" y="1"/>
                      <a:pt x="1" y="123"/>
                      <a:pt x="1" y="367"/>
                    </a:cubicBezTo>
                    <a:cubicBezTo>
                      <a:pt x="1" y="584"/>
                      <a:pt x="170" y="693"/>
                      <a:pt x="340" y="693"/>
                    </a:cubicBezTo>
                    <a:cubicBezTo>
                      <a:pt x="509" y="693"/>
                      <a:pt x="679" y="584"/>
                      <a:pt x="679" y="367"/>
                    </a:cubicBezTo>
                    <a:cubicBezTo>
                      <a:pt x="679" y="123"/>
                      <a:pt x="50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1"/>
              <p:cNvSpPr/>
              <p:nvPr/>
            </p:nvSpPr>
            <p:spPr>
              <a:xfrm>
                <a:off x="7155375" y="2397050"/>
                <a:ext cx="16975" cy="16300"/>
              </a:xfrm>
              <a:custGeom>
                <a:avLst/>
                <a:gdLst/>
                <a:ahLst/>
                <a:cxnLst/>
                <a:rect l="l" t="t" r="r" b="b"/>
                <a:pathLst>
                  <a:path w="679" h="652" extrusionOk="0">
                    <a:moveTo>
                      <a:pt x="340" y="1"/>
                    </a:moveTo>
                    <a:cubicBezTo>
                      <a:pt x="170" y="1"/>
                      <a:pt x="1" y="109"/>
                      <a:pt x="1" y="326"/>
                    </a:cubicBezTo>
                    <a:cubicBezTo>
                      <a:pt x="1" y="543"/>
                      <a:pt x="170" y="652"/>
                      <a:pt x="340" y="652"/>
                    </a:cubicBezTo>
                    <a:cubicBezTo>
                      <a:pt x="509" y="652"/>
                      <a:pt x="679" y="543"/>
                      <a:pt x="679" y="326"/>
                    </a:cubicBezTo>
                    <a:cubicBezTo>
                      <a:pt x="679" y="109"/>
                      <a:pt x="50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1"/>
              <p:cNvSpPr/>
              <p:nvPr/>
            </p:nvSpPr>
            <p:spPr>
              <a:xfrm>
                <a:off x="7196075" y="2407900"/>
                <a:ext cx="16975" cy="17325"/>
              </a:xfrm>
              <a:custGeom>
                <a:avLst/>
                <a:gdLst/>
                <a:ahLst/>
                <a:cxnLst/>
                <a:rect l="l" t="t" r="r" b="b"/>
                <a:pathLst>
                  <a:path w="679" h="693" extrusionOk="0">
                    <a:moveTo>
                      <a:pt x="339" y="1"/>
                    </a:moveTo>
                    <a:cubicBezTo>
                      <a:pt x="170" y="1"/>
                      <a:pt x="0" y="109"/>
                      <a:pt x="0" y="326"/>
                    </a:cubicBezTo>
                    <a:cubicBezTo>
                      <a:pt x="0" y="571"/>
                      <a:pt x="170" y="693"/>
                      <a:pt x="339" y="693"/>
                    </a:cubicBezTo>
                    <a:cubicBezTo>
                      <a:pt x="509" y="693"/>
                      <a:pt x="678" y="571"/>
                      <a:pt x="678" y="326"/>
                    </a:cubicBezTo>
                    <a:cubicBezTo>
                      <a:pt x="678" y="109"/>
                      <a:pt x="509" y="1"/>
                      <a:pt x="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2" name="Google Shape;842;p41"/>
            <p:cNvGrpSpPr/>
            <p:nvPr/>
          </p:nvGrpSpPr>
          <p:grpSpPr>
            <a:xfrm rot="5400000">
              <a:off x="1521845" y="3607037"/>
              <a:ext cx="235827" cy="1604076"/>
              <a:chOff x="7055700" y="2180750"/>
              <a:chExt cx="196000" cy="1333175"/>
            </a:xfrm>
          </p:grpSpPr>
          <p:sp>
            <p:nvSpPr>
              <p:cNvPr id="843" name="Google Shape;843;p41"/>
              <p:cNvSpPr/>
              <p:nvPr/>
            </p:nvSpPr>
            <p:spPr>
              <a:xfrm>
                <a:off x="7079425" y="2852475"/>
                <a:ext cx="153950" cy="661450"/>
              </a:xfrm>
              <a:custGeom>
                <a:avLst/>
                <a:gdLst/>
                <a:ahLst/>
                <a:cxnLst/>
                <a:rect l="l" t="t" r="r" b="b"/>
                <a:pathLst>
                  <a:path w="6158" h="26458" extrusionOk="0">
                    <a:moveTo>
                      <a:pt x="2542" y="663"/>
                    </a:moveTo>
                    <a:cubicBezTo>
                      <a:pt x="2667" y="663"/>
                      <a:pt x="2788" y="674"/>
                      <a:pt x="2903" y="689"/>
                    </a:cubicBezTo>
                    <a:cubicBezTo>
                      <a:pt x="3120" y="716"/>
                      <a:pt x="3283" y="798"/>
                      <a:pt x="3418" y="906"/>
                    </a:cubicBezTo>
                    <a:cubicBezTo>
                      <a:pt x="3581" y="960"/>
                      <a:pt x="3717" y="1069"/>
                      <a:pt x="3852" y="1177"/>
                    </a:cubicBezTo>
                    <a:cubicBezTo>
                      <a:pt x="4096" y="1367"/>
                      <a:pt x="4341" y="1639"/>
                      <a:pt x="4503" y="2018"/>
                    </a:cubicBezTo>
                    <a:cubicBezTo>
                      <a:pt x="4666" y="2398"/>
                      <a:pt x="4802" y="2941"/>
                      <a:pt x="4720" y="3619"/>
                    </a:cubicBezTo>
                    <a:cubicBezTo>
                      <a:pt x="4639" y="4324"/>
                      <a:pt x="4449" y="4785"/>
                      <a:pt x="4232" y="5192"/>
                    </a:cubicBezTo>
                    <a:cubicBezTo>
                      <a:pt x="4042" y="5599"/>
                      <a:pt x="3852" y="5924"/>
                      <a:pt x="3662" y="6222"/>
                    </a:cubicBezTo>
                    <a:cubicBezTo>
                      <a:pt x="3446" y="6521"/>
                      <a:pt x="3256" y="6819"/>
                      <a:pt x="2984" y="7172"/>
                    </a:cubicBezTo>
                    <a:cubicBezTo>
                      <a:pt x="2957" y="7226"/>
                      <a:pt x="2903" y="7280"/>
                      <a:pt x="2849" y="7335"/>
                    </a:cubicBezTo>
                    <a:cubicBezTo>
                      <a:pt x="2605" y="6928"/>
                      <a:pt x="2306" y="6467"/>
                      <a:pt x="1899" y="5843"/>
                    </a:cubicBezTo>
                    <a:cubicBezTo>
                      <a:pt x="1113" y="4622"/>
                      <a:pt x="869" y="3971"/>
                      <a:pt x="787" y="3347"/>
                    </a:cubicBezTo>
                    <a:cubicBezTo>
                      <a:pt x="733" y="2995"/>
                      <a:pt x="706" y="2696"/>
                      <a:pt x="787" y="2290"/>
                    </a:cubicBezTo>
                    <a:cubicBezTo>
                      <a:pt x="842" y="2073"/>
                      <a:pt x="923" y="1883"/>
                      <a:pt x="1004" y="1639"/>
                    </a:cubicBezTo>
                    <a:cubicBezTo>
                      <a:pt x="1113" y="1394"/>
                      <a:pt x="1276" y="1177"/>
                      <a:pt x="1520" y="988"/>
                    </a:cubicBezTo>
                    <a:cubicBezTo>
                      <a:pt x="1870" y="734"/>
                      <a:pt x="2221" y="663"/>
                      <a:pt x="2542" y="663"/>
                    </a:cubicBezTo>
                    <a:close/>
                    <a:moveTo>
                      <a:pt x="2502" y="1"/>
                    </a:moveTo>
                    <a:cubicBezTo>
                      <a:pt x="2428" y="1"/>
                      <a:pt x="2354" y="4"/>
                      <a:pt x="2279" y="11"/>
                    </a:cubicBezTo>
                    <a:cubicBezTo>
                      <a:pt x="1927" y="38"/>
                      <a:pt x="1601" y="174"/>
                      <a:pt x="1248" y="418"/>
                    </a:cubicBezTo>
                    <a:cubicBezTo>
                      <a:pt x="814" y="716"/>
                      <a:pt x="597" y="1042"/>
                      <a:pt x="435" y="1313"/>
                    </a:cubicBezTo>
                    <a:cubicBezTo>
                      <a:pt x="272" y="1584"/>
                      <a:pt x="191" y="1856"/>
                      <a:pt x="136" y="2073"/>
                    </a:cubicBezTo>
                    <a:cubicBezTo>
                      <a:pt x="1" y="2561"/>
                      <a:pt x="1" y="2995"/>
                      <a:pt x="55" y="3402"/>
                    </a:cubicBezTo>
                    <a:cubicBezTo>
                      <a:pt x="164" y="4188"/>
                      <a:pt x="435" y="5002"/>
                      <a:pt x="1167" y="6250"/>
                    </a:cubicBezTo>
                    <a:cubicBezTo>
                      <a:pt x="1682" y="7090"/>
                      <a:pt x="2035" y="7660"/>
                      <a:pt x="2306" y="8148"/>
                    </a:cubicBezTo>
                    <a:cubicBezTo>
                      <a:pt x="2198" y="8284"/>
                      <a:pt x="2116" y="8420"/>
                      <a:pt x="2035" y="8582"/>
                    </a:cubicBezTo>
                    <a:cubicBezTo>
                      <a:pt x="1628" y="9233"/>
                      <a:pt x="1384" y="9749"/>
                      <a:pt x="1167" y="10155"/>
                    </a:cubicBezTo>
                    <a:cubicBezTo>
                      <a:pt x="977" y="10589"/>
                      <a:pt x="869" y="10942"/>
                      <a:pt x="733" y="11295"/>
                    </a:cubicBezTo>
                    <a:cubicBezTo>
                      <a:pt x="679" y="11485"/>
                      <a:pt x="652" y="11674"/>
                      <a:pt x="570" y="11837"/>
                    </a:cubicBezTo>
                    <a:cubicBezTo>
                      <a:pt x="543" y="11946"/>
                      <a:pt x="543" y="12054"/>
                      <a:pt x="489" y="12163"/>
                    </a:cubicBezTo>
                    <a:cubicBezTo>
                      <a:pt x="462" y="12244"/>
                      <a:pt x="462" y="12352"/>
                      <a:pt x="435" y="12488"/>
                    </a:cubicBezTo>
                    <a:cubicBezTo>
                      <a:pt x="326" y="12976"/>
                      <a:pt x="218" y="13519"/>
                      <a:pt x="191" y="14278"/>
                    </a:cubicBezTo>
                    <a:cubicBezTo>
                      <a:pt x="191" y="14658"/>
                      <a:pt x="191" y="15011"/>
                      <a:pt x="218" y="15309"/>
                    </a:cubicBezTo>
                    <a:cubicBezTo>
                      <a:pt x="218" y="15445"/>
                      <a:pt x="272" y="15607"/>
                      <a:pt x="272" y="15716"/>
                    </a:cubicBezTo>
                    <a:cubicBezTo>
                      <a:pt x="299" y="15851"/>
                      <a:pt x="299" y="15987"/>
                      <a:pt x="326" y="16096"/>
                    </a:cubicBezTo>
                    <a:cubicBezTo>
                      <a:pt x="381" y="16313"/>
                      <a:pt x="435" y="16530"/>
                      <a:pt x="489" y="16719"/>
                    </a:cubicBezTo>
                    <a:cubicBezTo>
                      <a:pt x="570" y="16936"/>
                      <a:pt x="625" y="17099"/>
                      <a:pt x="706" y="17262"/>
                    </a:cubicBezTo>
                    <a:cubicBezTo>
                      <a:pt x="814" y="17587"/>
                      <a:pt x="950" y="17859"/>
                      <a:pt x="1140" y="18157"/>
                    </a:cubicBezTo>
                    <a:cubicBezTo>
                      <a:pt x="1167" y="18211"/>
                      <a:pt x="1167" y="18265"/>
                      <a:pt x="1248" y="18347"/>
                    </a:cubicBezTo>
                    <a:cubicBezTo>
                      <a:pt x="1276" y="18401"/>
                      <a:pt x="1303" y="18428"/>
                      <a:pt x="1303" y="18455"/>
                    </a:cubicBezTo>
                    <a:cubicBezTo>
                      <a:pt x="1384" y="18564"/>
                      <a:pt x="1493" y="18699"/>
                      <a:pt x="1547" y="18835"/>
                    </a:cubicBezTo>
                    <a:cubicBezTo>
                      <a:pt x="1601" y="18889"/>
                      <a:pt x="1628" y="18971"/>
                      <a:pt x="1737" y="19106"/>
                    </a:cubicBezTo>
                    <a:cubicBezTo>
                      <a:pt x="1791" y="19215"/>
                      <a:pt x="1845" y="19269"/>
                      <a:pt x="1899" y="19350"/>
                    </a:cubicBezTo>
                    <a:cubicBezTo>
                      <a:pt x="1954" y="19432"/>
                      <a:pt x="1927" y="19486"/>
                      <a:pt x="2035" y="19622"/>
                    </a:cubicBezTo>
                    <a:cubicBezTo>
                      <a:pt x="2116" y="19784"/>
                      <a:pt x="2116" y="19784"/>
                      <a:pt x="2225" y="19920"/>
                    </a:cubicBezTo>
                    <a:cubicBezTo>
                      <a:pt x="2333" y="20083"/>
                      <a:pt x="2333" y="20083"/>
                      <a:pt x="2442" y="20218"/>
                    </a:cubicBezTo>
                    <a:cubicBezTo>
                      <a:pt x="2523" y="20381"/>
                      <a:pt x="2523" y="20381"/>
                      <a:pt x="2605" y="20517"/>
                    </a:cubicBezTo>
                    <a:cubicBezTo>
                      <a:pt x="2632" y="20598"/>
                      <a:pt x="2686" y="20652"/>
                      <a:pt x="2713" y="20707"/>
                    </a:cubicBezTo>
                    <a:cubicBezTo>
                      <a:pt x="2713" y="20761"/>
                      <a:pt x="2740" y="20788"/>
                      <a:pt x="2713" y="20896"/>
                    </a:cubicBezTo>
                    <a:cubicBezTo>
                      <a:pt x="2713" y="21005"/>
                      <a:pt x="2659" y="21059"/>
                      <a:pt x="2659" y="21113"/>
                    </a:cubicBezTo>
                    <a:cubicBezTo>
                      <a:pt x="2659" y="21141"/>
                      <a:pt x="2632" y="21195"/>
                      <a:pt x="2605" y="21276"/>
                    </a:cubicBezTo>
                    <a:lnTo>
                      <a:pt x="2469" y="21412"/>
                    </a:lnTo>
                    <a:cubicBezTo>
                      <a:pt x="2442" y="21439"/>
                      <a:pt x="2388" y="21439"/>
                      <a:pt x="2306" y="21466"/>
                    </a:cubicBezTo>
                    <a:cubicBezTo>
                      <a:pt x="2280" y="21479"/>
                      <a:pt x="2254" y="21484"/>
                      <a:pt x="2230" y="21484"/>
                    </a:cubicBezTo>
                    <a:cubicBezTo>
                      <a:pt x="2152" y="21484"/>
                      <a:pt x="2089" y="21432"/>
                      <a:pt x="2089" y="21412"/>
                    </a:cubicBezTo>
                    <a:cubicBezTo>
                      <a:pt x="2062" y="21385"/>
                      <a:pt x="2035" y="21276"/>
                      <a:pt x="2062" y="21249"/>
                    </a:cubicBezTo>
                    <a:cubicBezTo>
                      <a:pt x="2062" y="21195"/>
                      <a:pt x="2116" y="21168"/>
                      <a:pt x="2198" y="21141"/>
                    </a:cubicBezTo>
                    <a:cubicBezTo>
                      <a:pt x="2225" y="21141"/>
                      <a:pt x="2252" y="21141"/>
                      <a:pt x="2306" y="21113"/>
                    </a:cubicBezTo>
                    <a:cubicBezTo>
                      <a:pt x="2333" y="21113"/>
                      <a:pt x="2361" y="21059"/>
                      <a:pt x="2333" y="21005"/>
                    </a:cubicBezTo>
                    <a:cubicBezTo>
                      <a:pt x="2306" y="20924"/>
                      <a:pt x="2198" y="20896"/>
                      <a:pt x="2116" y="20896"/>
                    </a:cubicBezTo>
                    <a:cubicBezTo>
                      <a:pt x="1981" y="20924"/>
                      <a:pt x="1954" y="20978"/>
                      <a:pt x="1899" y="21032"/>
                    </a:cubicBezTo>
                    <a:cubicBezTo>
                      <a:pt x="1845" y="21113"/>
                      <a:pt x="1818" y="21141"/>
                      <a:pt x="1818" y="21249"/>
                    </a:cubicBezTo>
                    <a:cubicBezTo>
                      <a:pt x="1818" y="21303"/>
                      <a:pt x="1791" y="21385"/>
                      <a:pt x="1818" y="21520"/>
                    </a:cubicBezTo>
                    <a:cubicBezTo>
                      <a:pt x="1845" y="21602"/>
                      <a:pt x="1899" y="21683"/>
                      <a:pt x="1927" y="21710"/>
                    </a:cubicBezTo>
                    <a:cubicBezTo>
                      <a:pt x="1954" y="21737"/>
                      <a:pt x="2035" y="21792"/>
                      <a:pt x="2062" y="21819"/>
                    </a:cubicBezTo>
                    <a:cubicBezTo>
                      <a:pt x="2116" y="21846"/>
                      <a:pt x="2225" y="21873"/>
                      <a:pt x="2388" y="21873"/>
                    </a:cubicBezTo>
                    <a:cubicBezTo>
                      <a:pt x="2578" y="21873"/>
                      <a:pt x="2659" y="21819"/>
                      <a:pt x="2740" y="21792"/>
                    </a:cubicBezTo>
                    <a:cubicBezTo>
                      <a:pt x="2795" y="21737"/>
                      <a:pt x="2876" y="21683"/>
                      <a:pt x="2984" y="21547"/>
                    </a:cubicBezTo>
                    <a:cubicBezTo>
                      <a:pt x="3066" y="21412"/>
                      <a:pt x="3066" y="21303"/>
                      <a:pt x="3120" y="21249"/>
                    </a:cubicBezTo>
                    <a:cubicBezTo>
                      <a:pt x="3120" y="21168"/>
                      <a:pt x="3147" y="21059"/>
                      <a:pt x="3147" y="20924"/>
                    </a:cubicBezTo>
                    <a:lnTo>
                      <a:pt x="3147" y="20707"/>
                    </a:lnTo>
                    <a:lnTo>
                      <a:pt x="3256" y="20788"/>
                    </a:lnTo>
                    <a:cubicBezTo>
                      <a:pt x="3310" y="20869"/>
                      <a:pt x="3337" y="20924"/>
                      <a:pt x="3446" y="21059"/>
                    </a:cubicBezTo>
                    <a:cubicBezTo>
                      <a:pt x="3581" y="21385"/>
                      <a:pt x="3554" y="21412"/>
                      <a:pt x="3662" y="21710"/>
                    </a:cubicBezTo>
                    <a:cubicBezTo>
                      <a:pt x="3744" y="22009"/>
                      <a:pt x="3825" y="22009"/>
                      <a:pt x="3879" y="22334"/>
                    </a:cubicBezTo>
                    <a:cubicBezTo>
                      <a:pt x="3934" y="22497"/>
                      <a:pt x="3934" y="22551"/>
                      <a:pt x="3934" y="22660"/>
                    </a:cubicBezTo>
                    <a:lnTo>
                      <a:pt x="3934" y="23012"/>
                    </a:lnTo>
                    <a:cubicBezTo>
                      <a:pt x="3934" y="23175"/>
                      <a:pt x="3934" y="23229"/>
                      <a:pt x="3961" y="23310"/>
                    </a:cubicBezTo>
                    <a:cubicBezTo>
                      <a:pt x="3961" y="23365"/>
                      <a:pt x="3988" y="23473"/>
                      <a:pt x="3934" y="23609"/>
                    </a:cubicBezTo>
                    <a:cubicBezTo>
                      <a:pt x="3852" y="23744"/>
                      <a:pt x="3825" y="23826"/>
                      <a:pt x="3798" y="23853"/>
                    </a:cubicBezTo>
                    <a:cubicBezTo>
                      <a:pt x="3744" y="23907"/>
                      <a:pt x="3690" y="23961"/>
                      <a:pt x="3581" y="24016"/>
                    </a:cubicBezTo>
                    <a:cubicBezTo>
                      <a:pt x="3473" y="24097"/>
                      <a:pt x="3446" y="24097"/>
                      <a:pt x="3391" y="24097"/>
                    </a:cubicBezTo>
                    <a:cubicBezTo>
                      <a:pt x="3337" y="24097"/>
                      <a:pt x="3310" y="24097"/>
                      <a:pt x="3283" y="24043"/>
                    </a:cubicBezTo>
                    <a:lnTo>
                      <a:pt x="3201" y="24043"/>
                    </a:lnTo>
                    <a:lnTo>
                      <a:pt x="3201" y="23961"/>
                    </a:lnTo>
                    <a:lnTo>
                      <a:pt x="3201" y="23880"/>
                    </a:lnTo>
                    <a:cubicBezTo>
                      <a:pt x="3201" y="23853"/>
                      <a:pt x="3256" y="23826"/>
                      <a:pt x="3283" y="23772"/>
                    </a:cubicBezTo>
                    <a:cubicBezTo>
                      <a:pt x="3310" y="23744"/>
                      <a:pt x="3337" y="23717"/>
                      <a:pt x="3310" y="23636"/>
                    </a:cubicBezTo>
                    <a:cubicBezTo>
                      <a:pt x="3310" y="23609"/>
                      <a:pt x="3201" y="23555"/>
                      <a:pt x="3147" y="23555"/>
                    </a:cubicBezTo>
                    <a:cubicBezTo>
                      <a:pt x="2930" y="23582"/>
                      <a:pt x="2876" y="23690"/>
                      <a:pt x="2795" y="23772"/>
                    </a:cubicBezTo>
                    <a:cubicBezTo>
                      <a:pt x="2767" y="23853"/>
                      <a:pt x="2740" y="23907"/>
                      <a:pt x="2740" y="23989"/>
                    </a:cubicBezTo>
                    <a:lnTo>
                      <a:pt x="2740" y="24151"/>
                    </a:lnTo>
                    <a:cubicBezTo>
                      <a:pt x="2740" y="24233"/>
                      <a:pt x="2795" y="24287"/>
                      <a:pt x="2849" y="24314"/>
                    </a:cubicBezTo>
                    <a:cubicBezTo>
                      <a:pt x="2930" y="24450"/>
                      <a:pt x="3066" y="24504"/>
                      <a:pt x="3147" y="24531"/>
                    </a:cubicBezTo>
                    <a:lnTo>
                      <a:pt x="3337" y="24531"/>
                    </a:lnTo>
                    <a:cubicBezTo>
                      <a:pt x="3473" y="24504"/>
                      <a:pt x="3581" y="24450"/>
                      <a:pt x="3798" y="24368"/>
                    </a:cubicBezTo>
                    <a:cubicBezTo>
                      <a:pt x="3961" y="24260"/>
                      <a:pt x="4015" y="24151"/>
                      <a:pt x="4096" y="24097"/>
                    </a:cubicBezTo>
                    <a:cubicBezTo>
                      <a:pt x="4151" y="24016"/>
                      <a:pt x="4232" y="23907"/>
                      <a:pt x="4286" y="23717"/>
                    </a:cubicBezTo>
                    <a:cubicBezTo>
                      <a:pt x="4368" y="23500"/>
                      <a:pt x="4368" y="23419"/>
                      <a:pt x="4395" y="23338"/>
                    </a:cubicBezTo>
                    <a:lnTo>
                      <a:pt x="4395" y="22958"/>
                    </a:lnTo>
                    <a:lnTo>
                      <a:pt x="4395" y="22605"/>
                    </a:lnTo>
                    <a:cubicBezTo>
                      <a:pt x="4395" y="22497"/>
                      <a:pt x="4395" y="22388"/>
                      <a:pt x="4368" y="22226"/>
                    </a:cubicBezTo>
                    <a:cubicBezTo>
                      <a:pt x="4286" y="21846"/>
                      <a:pt x="4259" y="21846"/>
                      <a:pt x="4151" y="21493"/>
                    </a:cubicBezTo>
                    <a:cubicBezTo>
                      <a:pt x="4015" y="21168"/>
                      <a:pt x="4015" y="21168"/>
                      <a:pt x="3852" y="20815"/>
                    </a:cubicBezTo>
                    <a:cubicBezTo>
                      <a:pt x="3798" y="20679"/>
                      <a:pt x="3717" y="20598"/>
                      <a:pt x="3690" y="20517"/>
                    </a:cubicBezTo>
                    <a:lnTo>
                      <a:pt x="3690" y="20517"/>
                    </a:lnTo>
                    <a:cubicBezTo>
                      <a:pt x="3879" y="20625"/>
                      <a:pt x="4124" y="20734"/>
                      <a:pt x="4286" y="20788"/>
                    </a:cubicBezTo>
                    <a:cubicBezTo>
                      <a:pt x="4422" y="20842"/>
                      <a:pt x="4558" y="20869"/>
                      <a:pt x="4666" y="20896"/>
                    </a:cubicBezTo>
                    <a:cubicBezTo>
                      <a:pt x="4802" y="20924"/>
                      <a:pt x="4910" y="20924"/>
                      <a:pt x="5046" y="20951"/>
                    </a:cubicBezTo>
                    <a:cubicBezTo>
                      <a:pt x="5100" y="20951"/>
                      <a:pt x="5154" y="20951"/>
                      <a:pt x="5209" y="21005"/>
                    </a:cubicBezTo>
                    <a:lnTo>
                      <a:pt x="5507" y="21005"/>
                    </a:lnTo>
                    <a:cubicBezTo>
                      <a:pt x="5507" y="21014"/>
                      <a:pt x="5513" y="21017"/>
                      <a:pt x="5521" y="21017"/>
                    </a:cubicBezTo>
                    <a:cubicBezTo>
                      <a:pt x="5537" y="21017"/>
                      <a:pt x="5561" y="21005"/>
                      <a:pt x="5561" y="21005"/>
                    </a:cubicBezTo>
                    <a:lnTo>
                      <a:pt x="5561" y="21032"/>
                    </a:lnTo>
                    <a:lnTo>
                      <a:pt x="5561" y="21059"/>
                    </a:lnTo>
                    <a:lnTo>
                      <a:pt x="5561" y="21113"/>
                    </a:lnTo>
                    <a:lnTo>
                      <a:pt x="5561" y="21520"/>
                    </a:lnTo>
                    <a:cubicBezTo>
                      <a:pt x="5561" y="22524"/>
                      <a:pt x="5588" y="23582"/>
                      <a:pt x="5615" y="24585"/>
                    </a:cubicBezTo>
                    <a:lnTo>
                      <a:pt x="5615" y="25046"/>
                    </a:lnTo>
                    <a:lnTo>
                      <a:pt x="5615" y="25263"/>
                    </a:lnTo>
                    <a:cubicBezTo>
                      <a:pt x="5615" y="25372"/>
                      <a:pt x="5643" y="25453"/>
                      <a:pt x="5643" y="25508"/>
                    </a:cubicBezTo>
                    <a:cubicBezTo>
                      <a:pt x="5697" y="25670"/>
                      <a:pt x="5697" y="25806"/>
                      <a:pt x="5643" y="25914"/>
                    </a:cubicBezTo>
                    <a:cubicBezTo>
                      <a:pt x="5615" y="26023"/>
                      <a:pt x="5507" y="26077"/>
                      <a:pt x="5371" y="26077"/>
                    </a:cubicBezTo>
                    <a:cubicBezTo>
                      <a:pt x="5290" y="26077"/>
                      <a:pt x="5154" y="26050"/>
                      <a:pt x="5046" y="25996"/>
                    </a:cubicBezTo>
                    <a:cubicBezTo>
                      <a:pt x="4964" y="25914"/>
                      <a:pt x="4910" y="25779"/>
                      <a:pt x="4937" y="25724"/>
                    </a:cubicBezTo>
                    <a:cubicBezTo>
                      <a:pt x="4937" y="25616"/>
                      <a:pt x="5019" y="25535"/>
                      <a:pt x="5100" y="25508"/>
                    </a:cubicBezTo>
                    <a:cubicBezTo>
                      <a:pt x="5141" y="25494"/>
                      <a:pt x="5188" y="25487"/>
                      <a:pt x="5232" y="25487"/>
                    </a:cubicBezTo>
                    <a:cubicBezTo>
                      <a:pt x="5276" y="25487"/>
                      <a:pt x="5317" y="25494"/>
                      <a:pt x="5344" y="25508"/>
                    </a:cubicBezTo>
                    <a:cubicBezTo>
                      <a:pt x="5385" y="25521"/>
                      <a:pt x="5412" y="25528"/>
                      <a:pt x="5429" y="25528"/>
                    </a:cubicBezTo>
                    <a:cubicBezTo>
                      <a:pt x="5446" y="25528"/>
                      <a:pt x="5453" y="25521"/>
                      <a:pt x="5453" y="25508"/>
                    </a:cubicBezTo>
                    <a:cubicBezTo>
                      <a:pt x="5453" y="25480"/>
                      <a:pt x="5453" y="25399"/>
                      <a:pt x="5317" y="25345"/>
                    </a:cubicBezTo>
                    <a:cubicBezTo>
                      <a:pt x="5259" y="25301"/>
                      <a:pt x="5185" y="25273"/>
                      <a:pt x="5105" y="25273"/>
                    </a:cubicBezTo>
                    <a:cubicBezTo>
                      <a:pt x="5034" y="25273"/>
                      <a:pt x="4959" y="25294"/>
                      <a:pt x="4883" y="25345"/>
                    </a:cubicBezTo>
                    <a:cubicBezTo>
                      <a:pt x="4666" y="25453"/>
                      <a:pt x="4612" y="25724"/>
                      <a:pt x="4639" y="25914"/>
                    </a:cubicBezTo>
                    <a:cubicBezTo>
                      <a:pt x="4666" y="26023"/>
                      <a:pt x="4747" y="26158"/>
                      <a:pt x="4802" y="26213"/>
                    </a:cubicBezTo>
                    <a:cubicBezTo>
                      <a:pt x="4883" y="26294"/>
                      <a:pt x="4964" y="26348"/>
                      <a:pt x="5073" y="26375"/>
                    </a:cubicBezTo>
                    <a:cubicBezTo>
                      <a:pt x="5213" y="26428"/>
                      <a:pt x="5331" y="26458"/>
                      <a:pt x="5447" y="26458"/>
                    </a:cubicBezTo>
                    <a:cubicBezTo>
                      <a:pt x="5511" y="26458"/>
                      <a:pt x="5575" y="26449"/>
                      <a:pt x="5643" y="26430"/>
                    </a:cubicBezTo>
                    <a:cubicBezTo>
                      <a:pt x="5751" y="26375"/>
                      <a:pt x="5832" y="26321"/>
                      <a:pt x="5914" y="26267"/>
                    </a:cubicBezTo>
                    <a:cubicBezTo>
                      <a:pt x="5995" y="26186"/>
                      <a:pt x="6049" y="26077"/>
                      <a:pt x="6104" y="25996"/>
                    </a:cubicBezTo>
                    <a:cubicBezTo>
                      <a:pt x="6158" y="25779"/>
                      <a:pt x="6158" y="25616"/>
                      <a:pt x="6158" y="25480"/>
                    </a:cubicBezTo>
                    <a:cubicBezTo>
                      <a:pt x="6158" y="25399"/>
                      <a:pt x="6158" y="25345"/>
                      <a:pt x="6131" y="25263"/>
                    </a:cubicBezTo>
                    <a:lnTo>
                      <a:pt x="6131" y="25074"/>
                    </a:lnTo>
                    <a:lnTo>
                      <a:pt x="6131" y="24558"/>
                    </a:lnTo>
                    <a:lnTo>
                      <a:pt x="6131" y="23229"/>
                    </a:lnTo>
                    <a:cubicBezTo>
                      <a:pt x="6131" y="22632"/>
                      <a:pt x="6131" y="22144"/>
                      <a:pt x="6104" y="21737"/>
                    </a:cubicBezTo>
                    <a:lnTo>
                      <a:pt x="6104" y="21195"/>
                    </a:lnTo>
                    <a:lnTo>
                      <a:pt x="6104" y="20896"/>
                    </a:lnTo>
                    <a:cubicBezTo>
                      <a:pt x="6104" y="20734"/>
                      <a:pt x="6022" y="20652"/>
                      <a:pt x="5995" y="20571"/>
                    </a:cubicBezTo>
                    <a:cubicBezTo>
                      <a:pt x="5914" y="20517"/>
                      <a:pt x="5860" y="20462"/>
                      <a:pt x="5751" y="20462"/>
                    </a:cubicBezTo>
                    <a:lnTo>
                      <a:pt x="5615" y="20408"/>
                    </a:lnTo>
                    <a:lnTo>
                      <a:pt x="5561" y="20381"/>
                    </a:lnTo>
                    <a:lnTo>
                      <a:pt x="5426" y="20354"/>
                    </a:lnTo>
                    <a:lnTo>
                      <a:pt x="5290" y="20273"/>
                    </a:lnTo>
                    <a:lnTo>
                      <a:pt x="4964" y="20191"/>
                    </a:lnTo>
                    <a:cubicBezTo>
                      <a:pt x="4883" y="20137"/>
                      <a:pt x="4775" y="20083"/>
                      <a:pt x="4666" y="20056"/>
                    </a:cubicBezTo>
                    <a:cubicBezTo>
                      <a:pt x="4259" y="19839"/>
                      <a:pt x="3744" y="19567"/>
                      <a:pt x="3174" y="19052"/>
                    </a:cubicBezTo>
                    <a:cubicBezTo>
                      <a:pt x="2659" y="18618"/>
                      <a:pt x="2361" y="18184"/>
                      <a:pt x="2116" y="17831"/>
                    </a:cubicBezTo>
                    <a:cubicBezTo>
                      <a:pt x="2062" y="17750"/>
                      <a:pt x="2035" y="17669"/>
                      <a:pt x="1954" y="17560"/>
                    </a:cubicBezTo>
                    <a:cubicBezTo>
                      <a:pt x="1927" y="17479"/>
                      <a:pt x="1845" y="17397"/>
                      <a:pt x="1818" y="17343"/>
                    </a:cubicBezTo>
                    <a:cubicBezTo>
                      <a:pt x="1710" y="17153"/>
                      <a:pt x="1682" y="17018"/>
                      <a:pt x="1574" y="16855"/>
                    </a:cubicBezTo>
                    <a:cubicBezTo>
                      <a:pt x="1520" y="16692"/>
                      <a:pt x="1438" y="16557"/>
                      <a:pt x="1411" y="16394"/>
                    </a:cubicBezTo>
                    <a:cubicBezTo>
                      <a:pt x="1384" y="16204"/>
                      <a:pt x="1303" y="16014"/>
                      <a:pt x="1248" y="15824"/>
                    </a:cubicBezTo>
                    <a:cubicBezTo>
                      <a:pt x="1140" y="15417"/>
                      <a:pt x="1086" y="14902"/>
                      <a:pt x="1086" y="14170"/>
                    </a:cubicBezTo>
                    <a:cubicBezTo>
                      <a:pt x="1086" y="13465"/>
                      <a:pt x="1140" y="12949"/>
                      <a:pt x="1248" y="12515"/>
                    </a:cubicBezTo>
                    <a:cubicBezTo>
                      <a:pt x="1276" y="12434"/>
                      <a:pt x="1276" y="12325"/>
                      <a:pt x="1303" y="12217"/>
                    </a:cubicBezTo>
                    <a:cubicBezTo>
                      <a:pt x="1357" y="12108"/>
                      <a:pt x="1357" y="12027"/>
                      <a:pt x="1384" y="11946"/>
                    </a:cubicBezTo>
                    <a:cubicBezTo>
                      <a:pt x="1411" y="11783"/>
                      <a:pt x="1493" y="11620"/>
                      <a:pt x="1520" y="11430"/>
                    </a:cubicBezTo>
                    <a:cubicBezTo>
                      <a:pt x="1628" y="11105"/>
                      <a:pt x="1710" y="10752"/>
                      <a:pt x="1899" y="10345"/>
                    </a:cubicBezTo>
                    <a:cubicBezTo>
                      <a:pt x="2062" y="9938"/>
                      <a:pt x="2306" y="9450"/>
                      <a:pt x="2632" y="8826"/>
                    </a:cubicBezTo>
                    <a:cubicBezTo>
                      <a:pt x="2659" y="8772"/>
                      <a:pt x="2740" y="8691"/>
                      <a:pt x="2767" y="8609"/>
                    </a:cubicBezTo>
                    <a:cubicBezTo>
                      <a:pt x="2767" y="8664"/>
                      <a:pt x="2795" y="8691"/>
                      <a:pt x="2795" y="8691"/>
                    </a:cubicBezTo>
                    <a:cubicBezTo>
                      <a:pt x="3174" y="9287"/>
                      <a:pt x="3581" y="9911"/>
                      <a:pt x="4395" y="11132"/>
                    </a:cubicBezTo>
                    <a:cubicBezTo>
                      <a:pt x="4666" y="11512"/>
                      <a:pt x="4910" y="11918"/>
                      <a:pt x="5127" y="12271"/>
                    </a:cubicBezTo>
                    <a:cubicBezTo>
                      <a:pt x="5317" y="12651"/>
                      <a:pt x="5453" y="13058"/>
                      <a:pt x="5534" y="13410"/>
                    </a:cubicBezTo>
                    <a:cubicBezTo>
                      <a:pt x="5697" y="14116"/>
                      <a:pt x="5480" y="14631"/>
                      <a:pt x="5453" y="14712"/>
                    </a:cubicBezTo>
                    <a:cubicBezTo>
                      <a:pt x="5290" y="15255"/>
                      <a:pt x="4883" y="15743"/>
                      <a:pt x="4341" y="15933"/>
                    </a:cubicBezTo>
                    <a:cubicBezTo>
                      <a:pt x="4202" y="15991"/>
                      <a:pt x="4059" y="16018"/>
                      <a:pt x="3915" y="16018"/>
                    </a:cubicBezTo>
                    <a:cubicBezTo>
                      <a:pt x="3521" y="16018"/>
                      <a:pt x="3127" y="15817"/>
                      <a:pt x="2849" y="15499"/>
                    </a:cubicBezTo>
                    <a:cubicBezTo>
                      <a:pt x="2632" y="15309"/>
                      <a:pt x="2496" y="15038"/>
                      <a:pt x="2442" y="14766"/>
                    </a:cubicBezTo>
                    <a:cubicBezTo>
                      <a:pt x="2333" y="14495"/>
                      <a:pt x="2306" y="14170"/>
                      <a:pt x="2333" y="13899"/>
                    </a:cubicBezTo>
                    <a:cubicBezTo>
                      <a:pt x="2361" y="13329"/>
                      <a:pt x="2578" y="12759"/>
                      <a:pt x="2822" y="12217"/>
                    </a:cubicBezTo>
                    <a:cubicBezTo>
                      <a:pt x="2984" y="11810"/>
                      <a:pt x="3174" y="11403"/>
                      <a:pt x="3256" y="11186"/>
                    </a:cubicBezTo>
                    <a:cubicBezTo>
                      <a:pt x="3278" y="11109"/>
                      <a:pt x="3282" y="11063"/>
                      <a:pt x="3255" y="11063"/>
                    </a:cubicBezTo>
                    <a:cubicBezTo>
                      <a:pt x="3217" y="11063"/>
                      <a:pt x="3113" y="11161"/>
                      <a:pt x="2903" y="11403"/>
                    </a:cubicBezTo>
                    <a:cubicBezTo>
                      <a:pt x="2605" y="11810"/>
                      <a:pt x="2279" y="12380"/>
                      <a:pt x="2035" y="13031"/>
                    </a:cubicBezTo>
                    <a:cubicBezTo>
                      <a:pt x="1899" y="13546"/>
                      <a:pt x="1818" y="13953"/>
                      <a:pt x="1899" y="14333"/>
                    </a:cubicBezTo>
                    <a:cubicBezTo>
                      <a:pt x="1927" y="14685"/>
                      <a:pt x="2035" y="15038"/>
                      <a:pt x="2198" y="15336"/>
                    </a:cubicBezTo>
                    <a:cubicBezTo>
                      <a:pt x="2279" y="15499"/>
                      <a:pt x="2361" y="15634"/>
                      <a:pt x="2496" y="15824"/>
                    </a:cubicBezTo>
                    <a:cubicBezTo>
                      <a:pt x="2632" y="15987"/>
                      <a:pt x="2767" y="16123"/>
                      <a:pt x="2984" y="16258"/>
                    </a:cubicBezTo>
                    <a:cubicBezTo>
                      <a:pt x="3174" y="16394"/>
                      <a:pt x="3418" y="16502"/>
                      <a:pt x="3717" y="16530"/>
                    </a:cubicBezTo>
                    <a:cubicBezTo>
                      <a:pt x="3781" y="16535"/>
                      <a:pt x="3848" y="16539"/>
                      <a:pt x="3916" y="16539"/>
                    </a:cubicBezTo>
                    <a:cubicBezTo>
                      <a:pt x="4166" y="16539"/>
                      <a:pt x="4438" y="16494"/>
                      <a:pt x="4693" y="16367"/>
                    </a:cubicBezTo>
                    <a:cubicBezTo>
                      <a:pt x="5073" y="16150"/>
                      <a:pt x="5344" y="15906"/>
                      <a:pt x="5561" y="15689"/>
                    </a:cubicBezTo>
                    <a:cubicBezTo>
                      <a:pt x="5751" y="15445"/>
                      <a:pt x="5860" y="15173"/>
                      <a:pt x="5968" y="14929"/>
                    </a:cubicBezTo>
                    <a:cubicBezTo>
                      <a:pt x="6049" y="14685"/>
                      <a:pt x="6104" y="14468"/>
                      <a:pt x="6131" y="14251"/>
                    </a:cubicBezTo>
                    <a:cubicBezTo>
                      <a:pt x="6158" y="14007"/>
                      <a:pt x="6158" y="13844"/>
                      <a:pt x="6131" y="13654"/>
                    </a:cubicBezTo>
                    <a:cubicBezTo>
                      <a:pt x="6049" y="12868"/>
                      <a:pt x="5805" y="12081"/>
                      <a:pt x="5073" y="10806"/>
                    </a:cubicBezTo>
                    <a:cubicBezTo>
                      <a:pt x="4368" y="9504"/>
                      <a:pt x="3988" y="8908"/>
                      <a:pt x="3581" y="8257"/>
                    </a:cubicBezTo>
                    <a:cubicBezTo>
                      <a:pt x="3500" y="8094"/>
                      <a:pt x="3391" y="7958"/>
                      <a:pt x="3283" y="7769"/>
                    </a:cubicBezTo>
                    <a:cubicBezTo>
                      <a:pt x="3391" y="7633"/>
                      <a:pt x="3446" y="7552"/>
                      <a:pt x="3527" y="7443"/>
                    </a:cubicBezTo>
                    <a:cubicBezTo>
                      <a:pt x="3798" y="7063"/>
                      <a:pt x="3988" y="6765"/>
                      <a:pt x="4205" y="6467"/>
                    </a:cubicBezTo>
                    <a:cubicBezTo>
                      <a:pt x="4395" y="6141"/>
                      <a:pt x="4612" y="5816"/>
                      <a:pt x="4775" y="5382"/>
                    </a:cubicBezTo>
                    <a:cubicBezTo>
                      <a:pt x="4992" y="4921"/>
                      <a:pt x="5181" y="4378"/>
                      <a:pt x="5263" y="3619"/>
                    </a:cubicBezTo>
                    <a:cubicBezTo>
                      <a:pt x="5317" y="2832"/>
                      <a:pt x="5209" y="2208"/>
                      <a:pt x="5019" y="1774"/>
                    </a:cubicBezTo>
                    <a:cubicBezTo>
                      <a:pt x="4910" y="1530"/>
                      <a:pt x="4802" y="1340"/>
                      <a:pt x="4666" y="1177"/>
                    </a:cubicBezTo>
                    <a:cubicBezTo>
                      <a:pt x="4530" y="988"/>
                      <a:pt x="4395" y="852"/>
                      <a:pt x="4259" y="716"/>
                    </a:cubicBezTo>
                    <a:cubicBezTo>
                      <a:pt x="4096" y="581"/>
                      <a:pt x="3961" y="445"/>
                      <a:pt x="3771" y="364"/>
                    </a:cubicBezTo>
                    <a:cubicBezTo>
                      <a:pt x="3581" y="255"/>
                      <a:pt x="3337" y="147"/>
                      <a:pt x="3120" y="93"/>
                    </a:cubicBezTo>
                    <a:cubicBezTo>
                      <a:pt x="2937" y="31"/>
                      <a:pt x="2723" y="1"/>
                      <a:pt x="25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1"/>
              <p:cNvSpPr/>
              <p:nvPr/>
            </p:nvSpPr>
            <p:spPr>
              <a:xfrm>
                <a:off x="7163525" y="3191000"/>
                <a:ext cx="46125" cy="56325"/>
              </a:xfrm>
              <a:custGeom>
                <a:avLst/>
                <a:gdLst/>
                <a:ahLst/>
                <a:cxnLst/>
                <a:rect l="l" t="t" r="r" b="b"/>
                <a:pathLst>
                  <a:path w="1845" h="2253" extrusionOk="0">
                    <a:moveTo>
                      <a:pt x="1612" y="1"/>
                    </a:moveTo>
                    <a:cubicBezTo>
                      <a:pt x="1584" y="1"/>
                      <a:pt x="1558" y="9"/>
                      <a:pt x="1546" y="32"/>
                    </a:cubicBezTo>
                    <a:cubicBezTo>
                      <a:pt x="1519" y="59"/>
                      <a:pt x="1519" y="113"/>
                      <a:pt x="1519" y="141"/>
                    </a:cubicBezTo>
                    <a:cubicBezTo>
                      <a:pt x="1546" y="249"/>
                      <a:pt x="1546" y="249"/>
                      <a:pt x="1546" y="385"/>
                    </a:cubicBezTo>
                    <a:lnTo>
                      <a:pt x="1546" y="683"/>
                    </a:lnTo>
                    <a:cubicBezTo>
                      <a:pt x="1546" y="819"/>
                      <a:pt x="1573" y="846"/>
                      <a:pt x="1546" y="981"/>
                    </a:cubicBezTo>
                    <a:cubicBezTo>
                      <a:pt x="1519" y="1117"/>
                      <a:pt x="1492" y="1117"/>
                      <a:pt x="1411" y="1253"/>
                    </a:cubicBezTo>
                    <a:cubicBezTo>
                      <a:pt x="1356" y="1388"/>
                      <a:pt x="1383" y="1388"/>
                      <a:pt x="1302" y="1524"/>
                    </a:cubicBezTo>
                    <a:cubicBezTo>
                      <a:pt x="1248" y="1659"/>
                      <a:pt x="1221" y="1632"/>
                      <a:pt x="1112" y="1741"/>
                    </a:cubicBezTo>
                    <a:cubicBezTo>
                      <a:pt x="1004" y="1822"/>
                      <a:pt x="1031" y="1876"/>
                      <a:pt x="895" y="1931"/>
                    </a:cubicBezTo>
                    <a:cubicBezTo>
                      <a:pt x="760" y="2012"/>
                      <a:pt x="760" y="2012"/>
                      <a:pt x="570" y="2012"/>
                    </a:cubicBezTo>
                    <a:cubicBezTo>
                      <a:pt x="534" y="2021"/>
                      <a:pt x="506" y="2024"/>
                      <a:pt x="483" y="2024"/>
                    </a:cubicBezTo>
                    <a:cubicBezTo>
                      <a:pt x="437" y="2024"/>
                      <a:pt x="407" y="2012"/>
                      <a:pt x="353" y="2012"/>
                    </a:cubicBezTo>
                    <a:lnTo>
                      <a:pt x="217" y="2012"/>
                    </a:lnTo>
                    <a:cubicBezTo>
                      <a:pt x="163" y="2012"/>
                      <a:pt x="82" y="2012"/>
                      <a:pt x="27" y="2066"/>
                    </a:cubicBezTo>
                    <a:cubicBezTo>
                      <a:pt x="0" y="2093"/>
                      <a:pt x="0" y="2148"/>
                      <a:pt x="27" y="2175"/>
                    </a:cubicBezTo>
                    <a:cubicBezTo>
                      <a:pt x="82" y="2202"/>
                      <a:pt x="136" y="2202"/>
                      <a:pt x="271" y="2229"/>
                    </a:cubicBezTo>
                    <a:cubicBezTo>
                      <a:pt x="330" y="2246"/>
                      <a:pt x="371" y="2252"/>
                      <a:pt x="404" y="2252"/>
                    </a:cubicBezTo>
                    <a:cubicBezTo>
                      <a:pt x="477" y="2252"/>
                      <a:pt x="512" y="2221"/>
                      <a:pt x="624" y="2202"/>
                    </a:cubicBezTo>
                    <a:cubicBezTo>
                      <a:pt x="814" y="2175"/>
                      <a:pt x="814" y="2175"/>
                      <a:pt x="977" y="2093"/>
                    </a:cubicBezTo>
                    <a:cubicBezTo>
                      <a:pt x="1112" y="2039"/>
                      <a:pt x="1112" y="1985"/>
                      <a:pt x="1248" y="1904"/>
                    </a:cubicBezTo>
                    <a:cubicBezTo>
                      <a:pt x="1383" y="1795"/>
                      <a:pt x="1411" y="1795"/>
                      <a:pt x="1519" y="1659"/>
                    </a:cubicBezTo>
                    <a:cubicBezTo>
                      <a:pt x="1628" y="1524"/>
                      <a:pt x="1628" y="1524"/>
                      <a:pt x="1682" y="1361"/>
                    </a:cubicBezTo>
                    <a:cubicBezTo>
                      <a:pt x="1763" y="1198"/>
                      <a:pt x="1763" y="1198"/>
                      <a:pt x="1790" y="1008"/>
                    </a:cubicBezTo>
                    <a:cubicBezTo>
                      <a:pt x="1817" y="846"/>
                      <a:pt x="1817" y="846"/>
                      <a:pt x="1817" y="683"/>
                    </a:cubicBezTo>
                    <a:cubicBezTo>
                      <a:pt x="1845" y="575"/>
                      <a:pt x="1817" y="439"/>
                      <a:pt x="1817" y="439"/>
                    </a:cubicBezTo>
                    <a:cubicBezTo>
                      <a:pt x="1790" y="303"/>
                      <a:pt x="1817" y="141"/>
                      <a:pt x="1709" y="32"/>
                    </a:cubicBezTo>
                    <a:cubicBezTo>
                      <a:pt x="1693" y="16"/>
                      <a:pt x="1650" y="1"/>
                      <a:pt x="1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1"/>
              <p:cNvSpPr/>
              <p:nvPr/>
            </p:nvSpPr>
            <p:spPr>
              <a:xfrm>
                <a:off x="7102475" y="2873075"/>
                <a:ext cx="56325" cy="144050"/>
              </a:xfrm>
              <a:custGeom>
                <a:avLst/>
                <a:gdLst/>
                <a:ahLst/>
                <a:cxnLst/>
                <a:rect l="l" t="t" r="r" b="b"/>
                <a:pathLst>
                  <a:path w="2253" h="5762" extrusionOk="0">
                    <a:moveTo>
                      <a:pt x="1683" y="1"/>
                    </a:moveTo>
                    <a:cubicBezTo>
                      <a:pt x="1493" y="1"/>
                      <a:pt x="1384" y="1"/>
                      <a:pt x="1276" y="28"/>
                    </a:cubicBezTo>
                    <a:cubicBezTo>
                      <a:pt x="1167" y="82"/>
                      <a:pt x="1086" y="109"/>
                      <a:pt x="869" y="191"/>
                    </a:cubicBezTo>
                    <a:cubicBezTo>
                      <a:pt x="679" y="299"/>
                      <a:pt x="598" y="381"/>
                      <a:pt x="543" y="435"/>
                    </a:cubicBezTo>
                    <a:cubicBezTo>
                      <a:pt x="462" y="516"/>
                      <a:pt x="408" y="570"/>
                      <a:pt x="299" y="733"/>
                    </a:cubicBezTo>
                    <a:cubicBezTo>
                      <a:pt x="191" y="923"/>
                      <a:pt x="164" y="1004"/>
                      <a:pt x="137" y="1113"/>
                    </a:cubicBezTo>
                    <a:cubicBezTo>
                      <a:pt x="82" y="1194"/>
                      <a:pt x="55" y="1276"/>
                      <a:pt x="28" y="1493"/>
                    </a:cubicBezTo>
                    <a:cubicBezTo>
                      <a:pt x="1" y="1683"/>
                      <a:pt x="1" y="1791"/>
                      <a:pt x="1" y="1900"/>
                    </a:cubicBezTo>
                    <a:cubicBezTo>
                      <a:pt x="1" y="2008"/>
                      <a:pt x="1" y="2089"/>
                      <a:pt x="28" y="2306"/>
                    </a:cubicBezTo>
                    <a:cubicBezTo>
                      <a:pt x="55" y="2469"/>
                      <a:pt x="55" y="2578"/>
                      <a:pt x="82" y="2686"/>
                    </a:cubicBezTo>
                    <a:cubicBezTo>
                      <a:pt x="82" y="2767"/>
                      <a:pt x="137" y="2876"/>
                      <a:pt x="191" y="3039"/>
                    </a:cubicBezTo>
                    <a:cubicBezTo>
                      <a:pt x="326" y="3418"/>
                      <a:pt x="326" y="3418"/>
                      <a:pt x="489" y="3771"/>
                    </a:cubicBezTo>
                    <a:cubicBezTo>
                      <a:pt x="679" y="4097"/>
                      <a:pt x="679" y="4097"/>
                      <a:pt x="869" y="4449"/>
                    </a:cubicBezTo>
                    <a:cubicBezTo>
                      <a:pt x="1005" y="4639"/>
                      <a:pt x="1140" y="4856"/>
                      <a:pt x="1167" y="4883"/>
                    </a:cubicBezTo>
                    <a:cubicBezTo>
                      <a:pt x="1357" y="5154"/>
                      <a:pt x="1520" y="5453"/>
                      <a:pt x="1764" y="5670"/>
                    </a:cubicBezTo>
                    <a:cubicBezTo>
                      <a:pt x="1793" y="5727"/>
                      <a:pt x="1844" y="5762"/>
                      <a:pt x="1882" y="5762"/>
                    </a:cubicBezTo>
                    <a:cubicBezTo>
                      <a:pt x="1916" y="5762"/>
                      <a:pt x="1940" y="5734"/>
                      <a:pt x="1927" y="5670"/>
                    </a:cubicBezTo>
                    <a:lnTo>
                      <a:pt x="1818" y="5453"/>
                    </a:lnTo>
                    <a:cubicBezTo>
                      <a:pt x="1683" y="5263"/>
                      <a:pt x="1656" y="5236"/>
                      <a:pt x="1493" y="4965"/>
                    </a:cubicBezTo>
                    <a:cubicBezTo>
                      <a:pt x="1276" y="4612"/>
                      <a:pt x="1276" y="4612"/>
                      <a:pt x="1086" y="4314"/>
                    </a:cubicBezTo>
                    <a:cubicBezTo>
                      <a:pt x="896" y="3961"/>
                      <a:pt x="869" y="4015"/>
                      <a:pt x="706" y="3663"/>
                    </a:cubicBezTo>
                    <a:cubicBezTo>
                      <a:pt x="571" y="3337"/>
                      <a:pt x="598" y="3283"/>
                      <a:pt x="462" y="2957"/>
                    </a:cubicBezTo>
                    <a:cubicBezTo>
                      <a:pt x="354" y="2578"/>
                      <a:pt x="326" y="2605"/>
                      <a:pt x="272" y="2252"/>
                    </a:cubicBezTo>
                    <a:cubicBezTo>
                      <a:pt x="218" y="2035"/>
                      <a:pt x="218" y="1981"/>
                      <a:pt x="218" y="1872"/>
                    </a:cubicBezTo>
                    <a:cubicBezTo>
                      <a:pt x="218" y="1791"/>
                      <a:pt x="218" y="1683"/>
                      <a:pt x="272" y="1520"/>
                    </a:cubicBezTo>
                    <a:cubicBezTo>
                      <a:pt x="299" y="1357"/>
                      <a:pt x="299" y="1303"/>
                      <a:pt x="326" y="1194"/>
                    </a:cubicBezTo>
                    <a:cubicBezTo>
                      <a:pt x="354" y="1086"/>
                      <a:pt x="354" y="1004"/>
                      <a:pt x="462" y="842"/>
                    </a:cubicBezTo>
                    <a:cubicBezTo>
                      <a:pt x="543" y="706"/>
                      <a:pt x="598" y="652"/>
                      <a:pt x="679" y="570"/>
                    </a:cubicBezTo>
                    <a:cubicBezTo>
                      <a:pt x="733" y="516"/>
                      <a:pt x="815" y="462"/>
                      <a:pt x="950" y="381"/>
                    </a:cubicBezTo>
                    <a:cubicBezTo>
                      <a:pt x="1086" y="299"/>
                      <a:pt x="1140" y="272"/>
                      <a:pt x="1222" y="272"/>
                    </a:cubicBezTo>
                    <a:cubicBezTo>
                      <a:pt x="1276" y="245"/>
                      <a:pt x="1357" y="245"/>
                      <a:pt x="1411" y="245"/>
                    </a:cubicBezTo>
                    <a:cubicBezTo>
                      <a:pt x="1547" y="245"/>
                      <a:pt x="1683" y="245"/>
                      <a:pt x="1791" y="272"/>
                    </a:cubicBezTo>
                    <a:cubicBezTo>
                      <a:pt x="1818" y="299"/>
                      <a:pt x="1927" y="299"/>
                      <a:pt x="1981" y="326"/>
                    </a:cubicBezTo>
                    <a:cubicBezTo>
                      <a:pt x="2041" y="366"/>
                      <a:pt x="2086" y="391"/>
                      <a:pt x="2137" y="391"/>
                    </a:cubicBezTo>
                    <a:cubicBezTo>
                      <a:pt x="2156" y="391"/>
                      <a:pt x="2176" y="388"/>
                      <a:pt x="2198" y="381"/>
                    </a:cubicBezTo>
                    <a:cubicBezTo>
                      <a:pt x="2252" y="381"/>
                      <a:pt x="2252" y="299"/>
                      <a:pt x="2198" y="245"/>
                    </a:cubicBezTo>
                    <a:cubicBezTo>
                      <a:pt x="2117" y="164"/>
                      <a:pt x="2062" y="136"/>
                      <a:pt x="1981" y="109"/>
                    </a:cubicBezTo>
                    <a:cubicBezTo>
                      <a:pt x="1927" y="55"/>
                      <a:pt x="1818" y="28"/>
                      <a:pt x="1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1"/>
              <p:cNvSpPr/>
              <p:nvPr/>
            </p:nvSpPr>
            <p:spPr>
              <a:xfrm>
                <a:off x="7234725" y="3376900"/>
                <a:ext cx="7475" cy="120300"/>
              </a:xfrm>
              <a:custGeom>
                <a:avLst/>
                <a:gdLst/>
                <a:ahLst/>
                <a:cxnLst/>
                <a:rect l="l" t="t" r="r" b="b"/>
                <a:pathLst>
                  <a:path w="299" h="4812" extrusionOk="0">
                    <a:moveTo>
                      <a:pt x="136" y="1"/>
                    </a:moveTo>
                    <a:cubicBezTo>
                      <a:pt x="82" y="1"/>
                      <a:pt x="54" y="28"/>
                      <a:pt x="27" y="55"/>
                    </a:cubicBezTo>
                    <a:lnTo>
                      <a:pt x="27" y="408"/>
                    </a:lnTo>
                    <a:cubicBezTo>
                      <a:pt x="27" y="625"/>
                      <a:pt x="54" y="625"/>
                      <a:pt x="54" y="869"/>
                    </a:cubicBezTo>
                    <a:lnTo>
                      <a:pt x="54" y="1357"/>
                    </a:lnTo>
                    <a:lnTo>
                      <a:pt x="54" y="1818"/>
                    </a:lnTo>
                    <a:cubicBezTo>
                      <a:pt x="54" y="2062"/>
                      <a:pt x="27" y="2062"/>
                      <a:pt x="27" y="2306"/>
                    </a:cubicBezTo>
                    <a:lnTo>
                      <a:pt x="27" y="2767"/>
                    </a:lnTo>
                    <a:lnTo>
                      <a:pt x="27" y="3256"/>
                    </a:lnTo>
                    <a:lnTo>
                      <a:pt x="27" y="3717"/>
                    </a:lnTo>
                    <a:lnTo>
                      <a:pt x="27" y="4069"/>
                    </a:lnTo>
                    <a:cubicBezTo>
                      <a:pt x="27" y="4259"/>
                      <a:pt x="0" y="4503"/>
                      <a:pt x="54" y="4693"/>
                    </a:cubicBezTo>
                    <a:cubicBezTo>
                      <a:pt x="72" y="4747"/>
                      <a:pt x="113" y="4812"/>
                      <a:pt x="170" y="4812"/>
                    </a:cubicBezTo>
                    <a:cubicBezTo>
                      <a:pt x="200" y="4812"/>
                      <a:pt x="234" y="4794"/>
                      <a:pt x="271" y="4747"/>
                    </a:cubicBezTo>
                    <a:cubicBezTo>
                      <a:pt x="271" y="4693"/>
                      <a:pt x="298" y="4666"/>
                      <a:pt x="298" y="4612"/>
                    </a:cubicBezTo>
                    <a:lnTo>
                      <a:pt x="298" y="4205"/>
                    </a:lnTo>
                    <a:lnTo>
                      <a:pt x="298" y="3717"/>
                    </a:lnTo>
                    <a:cubicBezTo>
                      <a:pt x="298" y="3473"/>
                      <a:pt x="271" y="3473"/>
                      <a:pt x="271" y="3256"/>
                    </a:cubicBezTo>
                    <a:cubicBezTo>
                      <a:pt x="271" y="3012"/>
                      <a:pt x="298" y="3012"/>
                      <a:pt x="298" y="2767"/>
                    </a:cubicBezTo>
                    <a:cubicBezTo>
                      <a:pt x="298" y="2523"/>
                      <a:pt x="271" y="2523"/>
                      <a:pt x="271" y="2306"/>
                    </a:cubicBezTo>
                    <a:cubicBezTo>
                      <a:pt x="271" y="2062"/>
                      <a:pt x="298" y="2062"/>
                      <a:pt x="298" y="1818"/>
                    </a:cubicBezTo>
                    <a:cubicBezTo>
                      <a:pt x="298" y="1574"/>
                      <a:pt x="271" y="1574"/>
                      <a:pt x="271" y="1357"/>
                    </a:cubicBezTo>
                    <a:lnTo>
                      <a:pt x="271" y="869"/>
                    </a:lnTo>
                    <a:cubicBezTo>
                      <a:pt x="271" y="706"/>
                      <a:pt x="298" y="625"/>
                      <a:pt x="298" y="543"/>
                    </a:cubicBezTo>
                    <a:cubicBezTo>
                      <a:pt x="271" y="435"/>
                      <a:pt x="271" y="353"/>
                      <a:pt x="271" y="272"/>
                    </a:cubicBezTo>
                    <a:cubicBezTo>
                      <a:pt x="217" y="164"/>
                      <a:pt x="217" y="28"/>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1"/>
              <p:cNvSpPr/>
              <p:nvPr/>
            </p:nvSpPr>
            <p:spPr>
              <a:xfrm>
                <a:off x="7078075" y="2180750"/>
                <a:ext cx="151250" cy="661425"/>
              </a:xfrm>
              <a:custGeom>
                <a:avLst/>
                <a:gdLst/>
                <a:ahLst/>
                <a:cxnLst/>
                <a:rect l="l" t="t" r="r" b="b"/>
                <a:pathLst>
                  <a:path w="6050" h="26457" extrusionOk="0">
                    <a:moveTo>
                      <a:pt x="3011" y="19177"/>
                    </a:moveTo>
                    <a:cubicBezTo>
                      <a:pt x="3038" y="19231"/>
                      <a:pt x="3066" y="19285"/>
                      <a:pt x="3093" y="19313"/>
                    </a:cubicBezTo>
                    <a:cubicBezTo>
                      <a:pt x="3364" y="19692"/>
                      <a:pt x="3527" y="19991"/>
                      <a:pt x="3744" y="20289"/>
                    </a:cubicBezTo>
                    <a:cubicBezTo>
                      <a:pt x="3906" y="20615"/>
                      <a:pt x="4123" y="20913"/>
                      <a:pt x="4286" y="21320"/>
                    </a:cubicBezTo>
                    <a:cubicBezTo>
                      <a:pt x="4449" y="21727"/>
                      <a:pt x="4666" y="22215"/>
                      <a:pt x="4720" y="22920"/>
                    </a:cubicBezTo>
                    <a:cubicBezTo>
                      <a:pt x="4801" y="23598"/>
                      <a:pt x="4693" y="24086"/>
                      <a:pt x="4530" y="24493"/>
                    </a:cubicBezTo>
                    <a:cubicBezTo>
                      <a:pt x="4449" y="24710"/>
                      <a:pt x="4340" y="24846"/>
                      <a:pt x="4259" y="24981"/>
                    </a:cubicBezTo>
                    <a:cubicBezTo>
                      <a:pt x="4150" y="25117"/>
                      <a:pt x="4015" y="25253"/>
                      <a:pt x="3906" y="25361"/>
                    </a:cubicBezTo>
                    <a:lnTo>
                      <a:pt x="3500" y="25660"/>
                    </a:lnTo>
                    <a:cubicBezTo>
                      <a:pt x="3364" y="25768"/>
                      <a:pt x="3174" y="25822"/>
                      <a:pt x="2984" y="25849"/>
                    </a:cubicBezTo>
                    <a:cubicBezTo>
                      <a:pt x="2861" y="25887"/>
                      <a:pt x="2715" y="25912"/>
                      <a:pt x="2557" y="25912"/>
                    </a:cubicBezTo>
                    <a:cubicBezTo>
                      <a:pt x="2260" y="25912"/>
                      <a:pt x="1919" y="25826"/>
                      <a:pt x="1601" y="25578"/>
                    </a:cubicBezTo>
                    <a:cubicBezTo>
                      <a:pt x="1357" y="25388"/>
                      <a:pt x="1194" y="25144"/>
                      <a:pt x="1085" y="24954"/>
                    </a:cubicBezTo>
                    <a:cubicBezTo>
                      <a:pt x="1004" y="24710"/>
                      <a:pt x="923" y="24493"/>
                      <a:pt x="896" y="24303"/>
                    </a:cubicBezTo>
                    <a:cubicBezTo>
                      <a:pt x="814" y="23897"/>
                      <a:pt x="814" y="23598"/>
                      <a:pt x="896" y="23246"/>
                    </a:cubicBezTo>
                    <a:cubicBezTo>
                      <a:pt x="1031" y="22595"/>
                      <a:pt x="1302" y="21998"/>
                      <a:pt x="2089" y="20777"/>
                    </a:cubicBezTo>
                    <a:cubicBezTo>
                      <a:pt x="2469" y="20099"/>
                      <a:pt x="2767" y="19584"/>
                      <a:pt x="3011" y="19177"/>
                    </a:cubicBezTo>
                    <a:close/>
                    <a:moveTo>
                      <a:pt x="5344" y="0"/>
                    </a:moveTo>
                    <a:cubicBezTo>
                      <a:pt x="5127" y="0"/>
                      <a:pt x="4937" y="109"/>
                      <a:pt x="4829" y="217"/>
                    </a:cubicBezTo>
                    <a:cubicBezTo>
                      <a:pt x="4720" y="380"/>
                      <a:pt x="4693" y="570"/>
                      <a:pt x="4720" y="706"/>
                    </a:cubicBezTo>
                    <a:cubicBezTo>
                      <a:pt x="4774" y="760"/>
                      <a:pt x="4801" y="841"/>
                      <a:pt x="4856" y="868"/>
                    </a:cubicBezTo>
                    <a:cubicBezTo>
                      <a:pt x="4937" y="896"/>
                      <a:pt x="4964" y="896"/>
                      <a:pt x="5046" y="896"/>
                    </a:cubicBezTo>
                    <a:cubicBezTo>
                      <a:pt x="5127" y="896"/>
                      <a:pt x="5208" y="841"/>
                      <a:pt x="5208" y="814"/>
                    </a:cubicBezTo>
                    <a:cubicBezTo>
                      <a:pt x="5208" y="760"/>
                      <a:pt x="5208" y="733"/>
                      <a:pt x="5181" y="733"/>
                    </a:cubicBezTo>
                    <a:cubicBezTo>
                      <a:pt x="5127" y="733"/>
                      <a:pt x="5127" y="733"/>
                      <a:pt x="5100" y="706"/>
                    </a:cubicBezTo>
                    <a:cubicBezTo>
                      <a:pt x="5073" y="706"/>
                      <a:pt x="5046" y="679"/>
                      <a:pt x="5046" y="651"/>
                    </a:cubicBezTo>
                    <a:cubicBezTo>
                      <a:pt x="5046" y="651"/>
                      <a:pt x="5046" y="597"/>
                      <a:pt x="5073" y="543"/>
                    </a:cubicBezTo>
                    <a:cubicBezTo>
                      <a:pt x="5073" y="462"/>
                      <a:pt x="5127" y="434"/>
                      <a:pt x="5208" y="407"/>
                    </a:cubicBezTo>
                    <a:cubicBezTo>
                      <a:pt x="5235" y="394"/>
                      <a:pt x="5269" y="387"/>
                      <a:pt x="5303" y="387"/>
                    </a:cubicBezTo>
                    <a:cubicBezTo>
                      <a:pt x="5337" y="387"/>
                      <a:pt x="5371" y="394"/>
                      <a:pt x="5398" y="407"/>
                    </a:cubicBezTo>
                    <a:cubicBezTo>
                      <a:pt x="5452" y="407"/>
                      <a:pt x="5452" y="434"/>
                      <a:pt x="5480" y="434"/>
                    </a:cubicBezTo>
                    <a:cubicBezTo>
                      <a:pt x="5507" y="462"/>
                      <a:pt x="5507" y="462"/>
                      <a:pt x="5507" y="489"/>
                    </a:cubicBezTo>
                    <a:cubicBezTo>
                      <a:pt x="5534" y="570"/>
                      <a:pt x="5534" y="679"/>
                      <a:pt x="5507" y="760"/>
                    </a:cubicBezTo>
                    <a:cubicBezTo>
                      <a:pt x="5507" y="841"/>
                      <a:pt x="5507" y="896"/>
                      <a:pt x="5480" y="977"/>
                    </a:cubicBezTo>
                    <a:lnTo>
                      <a:pt x="5480" y="1221"/>
                    </a:lnTo>
                    <a:lnTo>
                      <a:pt x="5480" y="1709"/>
                    </a:lnTo>
                    <a:lnTo>
                      <a:pt x="5480" y="3038"/>
                    </a:lnTo>
                    <a:lnTo>
                      <a:pt x="5480" y="4530"/>
                    </a:lnTo>
                    <a:lnTo>
                      <a:pt x="5480" y="5290"/>
                    </a:lnTo>
                    <a:cubicBezTo>
                      <a:pt x="5480" y="5290"/>
                      <a:pt x="5467" y="5265"/>
                      <a:pt x="5459" y="5265"/>
                    </a:cubicBezTo>
                    <a:cubicBezTo>
                      <a:pt x="5455" y="5265"/>
                      <a:pt x="5452" y="5272"/>
                      <a:pt x="5452" y="5290"/>
                    </a:cubicBezTo>
                    <a:lnTo>
                      <a:pt x="5181" y="5290"/>
                    </a:lnTo>
                    <a:cubicBezTo>
                      <a:pt x="5100" y="5290"/>
                      <a:pt x="5073" y="5290"/>
                      <a:pt x="4991" y="5317"/>
                    </a:cubicBezTo>
                    <a:cubicBezTo>
                      <a:pt x="4910" y="5317"/>
                      <a:pt x="4774" y="5344"/>
                      <a:pt x="4639" y="5371"/>
                    </a:cubicBezTo>
                    <a:cubicBezTo>
                      <a:pt x="4503" y="5425"/>
                      <a:pt x="4395" y="5452"/>
                      <a:pt x="4259" y="5479"/>
                    </a:cubicBezTo>
                    <a:cubicBezTo>
                      <a:pt x="4042" y="5561"/>
                      <a:pt x="3879" y="5615"/>
                      <a:pt x="3635" y="5724"/>
                    </a:cubicBezTo>
                    <a:cubicBezTo>
                      <a:pt x="3689" y="5642"/>
                      <a:pt x="3716" y="5588"/>
                      <a:pt x="3771" y="5479"/>
                    </a:cubicBezTo>
                    <a:cubicBezTo>
                      <a:pt x="3961" y="5154"/>
                      <a:pt x="4015" y="5181"/>
                      <a:pt x="4150" y="4828"/>
                    </a:cubicBezTo>
                    <a:cubicBezTo>
                      <a:pt x="4259" y="4503"/>
                      <a:pt x="4178" y="4476"/>
                      <a:pt x="4286" y="4123"/>
                    </a:cubicBezTo>
                    <a:cubicBezTo>
                      <a:pt x="4313" y="3961"/>
                      <a:pt x="4367" y="3852"/>
                      <a:pt x="4367" y="3744"/>
                    </a:cubicBezTo>
                    <a:cubicBezTo>
                      <a:pt x="4395" y="3662"/>
                      <a:pt x="4395" y="3581"/>
                      <a:pt x="4422" y="3391"/>
                    </a:cubicBezTo>
                    <a:cubicBezTo>
                      <a:pt x="4422" y="3174"/>
                      <a:pt x="4395" y="3065"/>
                      <a:pt x="4367" y="3011"/>
                    </a:cubicBezTo>
                    <a:cubicBezTo>
                      <a:pt x="4313" y="2903"/>
                      <a:pt x="4286" y="2794"/>
                      <a:pt x="4232" y="2631"/>
                    </a:cubicBezTo>
                    <a:cubicBezTo>
                      <a:pt x="4150" y="2469"/>
                      <a:pt x="4096" y="2360"/>
                      <a:pt x="4015" y="2306"/>
                    </a:cubicBezTo>
                    <a:cubicBezTo>
                      <a:pt x="3961" y="2225"/>
                      <a:pt x="3879" y="2116"/>
                      <a:pt x="3716" y="2035"/>
                    </a:cubicBezTo>
                    <a:cubicBezTo>
                      <a:pt x="3581" y="1953"/>
                      <a:pt x="3472" y="1926"/>
                      <a:pt x="3364" y="1899"/>
                    </a:cubicBezTo>
                    <a:cubicBezTo>
                      <a:pt x="3323" y="1872"/>
                      <a:pt x="3283" y="1858"/>
                      <a:pt x="3235" y="1858"/>
                    </a:cubicBezTo>
                    <a:cubicBezTo>
                      <a:pt x="3188" y="1858"/>
                      <a:pt x="3133" y="1872"/>
                      <a:pt x="3066" y="1899"/>
                    </a:cubicBezTo>
                    <a:cubicBezTo>
                      <a:pt x="2957" y="1926"/>
                      <a:pt x="2903" y="1953"/>
                      <a:pt x="2794" y="2062"/>
                    </a:cubicBezTo>
                    <a:cubicBezTo>
                      <a:pt x="2767" y="2089"/>
                      <a:pt x="2740" y="2116"/>
                      <a:pt x="2686" y="2197"/>
                    </a:cubicBezTo>
                    <a:cubicBezTo>
                      <a:pt x="2659" y="2252"/>
                      <a:pt x="2659" y="2333"/>
                      <a:pt x="2659" y="2360"/>
                    </a:cubicBezTo>
                    <a:cubicBezTo>
                      <a:pt x="2659" y="2496"/>
                      <a:pt x="2767" y="2604"/>
                      <a:pt x="2876" y="2659"/>
                    </a:cubicBezTo>
                    <a:cubicBezTo>
                      <a:pt x="2903" y="2686"/>
                      <a:pt x="2937" y="2699"/>
                      <a:pt x="2967" y="2699"/>
                    </a:cubicBezTo>
                    <a:cubicBezTo>
                      <a:pt x="2998" y="2699"/>
                      <a:pt x="3025" y="2686"/>
                      <a:pt x="3038" y="2659"/>
                    </a:cubicBezTo>
                    <a:cubicBezTo>
                      <a:pt x="3066" y="2631"/>
                      <a:pt x="3093" y="2604"/>
                      <a:pt x="3066" y="2523"/>
                    </a:cubicBezTo>
                    <a:cubicBezTo>
                      <a:pt x="3066" y="2496"/>
                      <a:pt x="3038" y="2496"/>
                      <a:pt x="3038" y="2469"/>
                    </a:cubicBezTo>
                    <a:lnTo>
                      <a:pt x="3038" y="2442"/>
                    </a:lnTo>
                    <a:cubicBezTo>
                      <a:pt x="3038" y="2414"/>
                      <a:pt x="3066" y="2414"/>
                      <a:pt x="3066" y="2360"/>
                    </a:cubicBezTo>
                    <a:lnTo>
                      <a:pt x="3093" y="2360"/>
                    </a:lnTo>
                    <a:cubicBezTo>
                      <a:pt x="3093" y="2360"/>
                      <a:pt x="3147" y="2333"/>
                      <a:pt x="3201" y="2333"/>
                    </a:cubicBezTo>
                    <a:cubicBezTo>
                      <a:pt x="3215" y="2333"/>
                      <a:pt x="3242" y="2326"/>
                      <a:pt x="3279" y="2326"/>
                    </a:cubicBezTo>
                    <a:cubicBezTo>
                      <a:pt x="3316" y="2326"/>
                      <a:pt x="3364" y="2333"/>
                      <a:pt x="3418" y="2360"/>
                    </a:cubicBezTo>
                    <a:cubicBezTo>
                      <a:pt x="3500" y="2442"/>
                      <a:pt x="3581" y="2496"/>
                      <a:pt x="3608" y="2550"/>
                    </a:cubicBezTo>
                    <a:cubicBezTo>
                      <a:pt x="3635" y="2604"/>
                      <a:pt x="3689" y="2631"/>
                      <a:pt x="3744" y="2767"/>
                    </a:cubicBezTo>
                    <a:cubicBezTo>
                      <a:pt x="3771" y="2903"/>
                      <a:pt x="3825" y="2984"/>
                      <a:pt x="3825" y="3038"/>
                    </a:cubicBezTo>
                    <a:cubicBezTo>
                      <a:pt x="3825" y="3120"/>
                      <a:pt x="3852" y="3174"/>
                      <a:pt x="3852" y="3364"/>
                    </a:cubicBezTo>
                    <a:cubicBezTo>
                      <a:pt x="3852" y="3527"/>
                      <a:pt x="3825" y="3581"/>
                      <a:pt x="3771" y="3689"/>
                    </a:cubicBezTo>
                    <a:cubicBezTo>
                      <a:pt x="3744" y="3771"/>
                      <a:pt x="3716" y="3852"/>
                      <a:pt x="3716" y="3988"/>
                    </a:cubicBezTo>
                    <a:cubicBezTo>
                      <a:pt x="3635" y="4313"/>
                      <a:pt x="3635" y="4340"/>
                      <a:pt x="3554" y="4639"/>
                    </a:cubicBezTo>
                    <a:cubicBezTo>
                      <a:pt x="3445" y="4937"/>
                      <a:pt x="3445" y="4937"/>
                      <a:pt x="3283" y="5262"/>
                    </a:cubicBezTo>
                    <a:cubicBezTo>
                      <a:pt x="3201" y="5398"/>
                      <a:pt x="3147" y="5452"/>
                      <a:pt x="3093" y="5534"/>
                    </a:cubicBezTo>
                    <a:cubicBezTo>
                      <a:pt x="3066" y="5561"/>
                      <a:pt x="3066" y="5588"/>
                      <a:pt x="3038" y="5615"/>
                    </a:cubicBezTo>
                    <a:cubicBezTo>
                      <a:pt x="3038" y="5561"/>
                      <a:pt x="3066" y="5534"/>
                      <a:pt x="3066" y="5425"/>
                    </a:cubicBezTo>
                    <a:cubicBezTo>
                      <a:pt x="3066" y="5262"/>
                      <a:pt x="3038" y="5181"/>
                      <a:pt x="3011" y="5127"/>
                    </a:cubicBezTo>
                    <a:cubicBezTo>
                      <a:pt x="2957" y="5045"/>
                      <a:pt x="2930" y="4991"/>
                      <a:pt x="2876" y="4801"/>
                    </a:cubicBezTo>
                    <a:cubicBezTo>
                      <a:pt x="2767" y="4666"/>
                      <a:pt x="2686" y="4639"/>
                      <a:pt x="2632" y="4584"/>
                    </a:cubicBezTo>
                    <a:cubicBezTo>
                      <a:pt x="2550" y="4530"/>
                      <a:pt x="2496" y="4476"/>
                      <a:pt x="2333" y="4476"/>
                    </a:cubicBezTo>
                    <a:cubicBezTo>
                      <a:pt x="2198" y="4476"/>
                      <a:pt x="2116" y="4503"/>
                      <a:pt x="2062" y="4503"/>
                    </a:cubicBezTo>
                    <a:cubicBezTo>
                      <a:pt x="1981" y="4530"/>
                      <a:pt x="1926" y="4584"/>
                      <a:pt x="1872" y="4612"/>
                    </a:cubicBezTo>
                    <a:cubicBezTo>
                      <a:pt x="1791" y="4720"/>
                      <a:pt x="1736" y="4856"/>
                      <a:pt x="1736" y="4991"/>
                    </a:cubicBezTo>
                    <a:cubicBezTo>
                      <a:pt x="1709" y="5045"/>
                      <a:pt x="1709" y="5154"/>
                      <a:pt x="1736" y="5208"/>
                    </a:cubicBezTo>
                    <a:cubicBezTo>
                      <a:pt x="1790" y="5333"/>
                      <a:pt x="1890" y="5387"/>
                      <a:pt x="1983" y="5387"/>
                    </a:cubicBezTo>
                    <a:cubicBezTo>
                      <a:pt x="2032" y="5387"/>
                      <a:pt x="2079" y="5372"/>
                      <a:pt x="2116" y="5344"/>
                    </a:cubicBezTo>
                    <a:cubicBezTo>
                      <a:pt x="2143" y="5317"/>
                      <a:pt x="2198" y="5290"/>
                      <a:pt x="2198" y="5262"/>
                    </a:cubicBezTo>
                    <a:cubicBezTo>
                      <a:pt x="2198" y="5208"/>
                      <a:pt x="2143" y="5208"/>
                      <a:pt x="2116" y="5181"/>
                    </a:cubicBezTo>
                    <a:cubicBezTo>
                      <a:pt x="2089" y="5181"/>
                      <a:pt x="2062" y="5154"/>
                      <a:pt x="2062" y="5154"/>
                    </a:cubicBezTo>
                    <a:lnTo>
                      <a:pt x="2008" y="5154"/>
                    </a:lnTo>
                    <a:cubicBezTo>
                      <a:pt x="1981" y="5127"/>
                      <a:pt x="1981" y="5073"/>
                      <a:pt x="1981" y="5045"/>
                    </a:cubicBezTo>
                    <a:cubicBezTo>
                      <a:pt x="2008" y="4991"/>
                      <a:pt x="2008" y="4991"/>
                      <a:pt x="2062" y="4937"/>
                    </a:cubicBezTo>
                    <a:cubicBezTo>
                      <a:pt x="2089" y="4937"/>
                      <a:pt x="2116" y="4910"/>
                      <a:pt x="2198" y="4910"/>
                    </a:cubicBezTo>
                    <a:cubicBezTo>
                      <a:pt x="2252" y="4910"/>
                      <a:pt x="2333" y="4937"/>
                      <a:pt x="2360" y="4937"/>
                    </a:cubicBezTo>
                    <a:cubicBezTo>
                      <a:pt x="2387" y="4991"/>
                      <a:pt x="2469" y="4991"/>
                      <a:pt x="2496" y="5073"/>
                    </a:cubicBezTo>
                    <a:cubicBezTo>
                      <a:pt x="2550" y="5154"/>
                      <a:pt x="2550" y="5208"/>
                      <a:pt x="2550" y="5290"/>
                    </a:cubicBezTo>
                    <a:lnTo>
                      <a:pt x="2550" y="5479"/>
                    </a:lnTo>
                    <a:lnTo>
                      <a:pt x="2550" y="5615"/>
                    </a:lnTo>
                    <a:cubicBezTo>
                      <a:pt x="2523" y="5724"/>
                      <a:pt x="2523" y="5724"/>
                      <a:pt x="2469" y="5859"/>
                    </a:cubicBezTo>
                    <a:lnTo>
                      <a:pt x="2333" y="6212"/>
                    </a:lnTo>
                    <a:cubicBezTo>
                      <a:pt x="2225" y="6375"/>
                      <a:pt x="2198" y="6347"/>
                      <a:pt x="2116" y="6510"/>
                    </a:cubicBezTo>
                    <a:cubicBezTo>
                      <a:pt x="2008" y="6673"/>
                      <a:pt x="2062" y="6673"/>
                      <a:pt x="1953" y="6836"/>
                    </a:cubicBezTo>
                    <a:cubicBezTo>
                      <a:pt x="1845" y="7026"/>
                      <a:pt x="1845" y="6971"/>
                      <a:pt x="1736" y="7161"/>
                    </a:cubicBezTo>
                    <a:cubicBezTo>
                      <a:pt x="1736" y="7188"/>
                      <a:pt x="1709" y="7188"/>
                      <a:pt x="1709" y="7188"/>
                    </a:cubicBezTo>
                    <a:cubicBezTo>
                      <a:pt x="1465" y="7487"/>
                      <a:pt x="1275" y="7731"/>
                      <a:pt x="1140" y="8002"/>
                    </a:cubicBezTo>
                    <a:cubicBezTo>
                      <a:pt x="1058" y="8110"/>
                      <a:pt x="1004" y="8192"/>
                      <a:pt x="977" y="8300"/>
                    </a:cubicBezTo>
                    <a:cubicBezTo>
                      <a:pt x="896" y="8409"/>
                      <a:pt x="868" y="8517"/>
                      <a:pt x="841" y="8572"/>
                    </a:cubicBezTo>
                    <a:cubicBezTo>
                      <a:pt x="733" y="8734"/>
                      <a:pt x="651" y="8951"/>
                      <a:pt x="597" y="9114"/>
                    </a:cubicBezTo>
                    <a:cubicBezTo>
                      <a:pt x="516" y="9277"/>
                      <a:pt x="462" y="9494"/>
                      <a:pt x="380" y="9684"/>
                    </a:cubicBezTo>
                    <a:cubicBezTo>
                      <a:pt x="326" y="9901"/>
                      <a:pt x="299" y="10091"/>
                      <a:pt x="218" y="10335"/>
                    </a:cubicBezTo>
                    <a:cubicBezTo>
                      <a:pt x="190" y="10470"/>
                      <a:pt x="190" y="10579"/>
                      <a:pt x="163" y="10714"/>
                    </a:cubicBezTo>
                    <a:cubicBezTo>
                      <a:pt x="109" y="10850"/>
                      <a:pt x="109" y="10986"/>
                      <a:pt x="109" y="11148"/>
                    </a:cubicBezTo>
                    <a:cubicBezTo>
                      <a:pt x="82" y="11447"/>
                      <a:pt x="82" y="11799"/>
                      <a:pt x="82" y="12179"/>
                    </a:cubicBezTo>
                    <a:cubicBezTo>
                      <a:pt x="109" y="12939"/>
                      <a:pt x="245" y="13481"/>
                      <a:pt x="353" y="13969"/>
                    </a:cubicBezTo>
                    <a:cubicBezTo>
                      <a:pt x="380" y="14078"/>
                      <a:pt x="435" y="14213"/>
                      <a:pt x="462" y="14295"/>
                    </a:cubicBezTo>
                    <a:lnTo>
                      <a:pt x="543" y="14620"/>
                    </a:lnTo>
                    <a:cubicBezTo>
                      <a:pt x="624" y="14810"/>
                      <a:pt x="679" y="14973"/>
                      <a:pt x="760" y="15163"/>
                    </a:cubicBezTo>
                    <a:cubicBezTo>
                      <a:pt x="896" y="15488"/>
                      <a:pt x="1031" y="15868"/>
                      <a:pt x="1221" y="16275"/>
                    </a:cubicBezTo>
                    <a:cubicBezTo>
                      <a:pt x="1438" y="16682"/>
                      <a:pt x="1709" y="17197"/>
                      <a:pt x="2089" y="17821"/>
                    </a:cubicBezTo>
                    <a:cubicBezTo>
                      <a:pt x="2170" y="18011"/>
                      <a:pt x="2279" y="18173"/>
                      <a:pt x="2387" y="18309"/>
                    </a:cubicBezTo>
                    <a:cubicBezTo>
                      <a:pt x="2116" y="18770"/>
                      <a:pt x="1791" y="19367"/>
                      <a:pt x="1275" y="20235"/>
                    </a:cubicBezTo>
                    <a:cubicBezTo>
                      <a:pt x="516" y="21537"/>
                      <a:pt x="218" y="22269"/>
                      <a:pt x="82" y="23056"/>
                    </a:cubicBezTo>
                    <a:cubicBezTo>
                      <a:pt x="1" y="23463"/>
                      <a:pt x="1" y="23869"/>
                      <a:pt x="109" y="24385"/>
                    </a:cubicBezTo>
                    <a:cubicBezTo>
                      <a:pt x="190" y="24602"/>
                      <a:pt x="245" y="24873"/>
                      <a:pt x="435" y="25198"/>
                    </a:cubicBezTo>
                    <a:cubicBezTo>
                      <a:pt x="597" y="25470"/>
                      <a:pt x="787" y="25768"/>
                      <a:pt x="1140" y="26039"/>
                    </a:cubicBezTo>
                    <a:cubicBezTo>
                      <a:pt x="1465" y="26311"/>
                      <a:pt x="1845" y="26419"/>
                      <a:pt x="2198" y="26446"/>
                    </a:cubicBezTo>
                    <a:cubicBezTo>
                      <a:pt x="2279" y="26453"/>
                      <a:pt x="2357" y="26456"/>
                      <a:pt x="2432" y="26456"/>
                    </a:cubicBezTo>
                    <a:cubicBezTo>
                      <a:pt x="2659" y="26456"/>
                      <a:pt x="2862" y="26426"/>
                      <a:pt x="3066" y="26365"/>
                    </a:cubicBezTo>
                    <a:cubicBezTo>
                      <a:pt x="3310" y="26311"/>
                      <a:pt x="3554" y="26202"/>
                      <a:pt x="3716" y="26094"/>
                    </a:cubicBezTo>
                    <a:cubicBezTo>
                      <a:pt x="3906" y="25985"/>
                      <a:pt x="4042" y="25877"/>
                      <a:pt x="4178" y="25714"/>
                    </a:cubicBezTo>
                    <a:cubicBezTo>
                      <a:pt x="4449" y="25443"/>
                      <a:pt x="4720" y="25117"/>
                      <a:pt x="4910" y="24683"/>
                    </a:cubicBezTo>
                    <a:cubicBezTo>
                      <a:pt x="5073" y="24222"/>
                      <a:pt x="5208" y="23625"/>
                      <a:pt x="5127" y="22866"/>
                    </a:cubicBezTo>
                    <a:cubicBezTo>
                      <a:pt x="5073" y="22106"/>
                      <a:pt x="4856" y="21591"/>
                      <a:pt x="4666" y="21157"/>
                    </a:cubicBezTo>
                    <a:cubicBezTo>
                      <a:pt x="4449" y="20696"/>
                      <a:pt x="4286" y="20370"/>
                      <a:pt x="4123" y="20072"/>
                    </a:cubicBezTo>
                    <a:cubicBezTo>
                      <a:pt x="3961" y="19719"/>
                      <a:pt x="3744" y="19421"/>
                      <a:pt x="3472" y="19041"/>
                    </a:cubicBezTo>
                    <a:cubicBezTo>
                      <a:pt x="3418" y="18933"/>
                      <a:pt x="3337" y="18797"/>
                      <a:pt x="3228" y="18716"/>
                    </a:cubicBezTo>
                    <a:cubicBezTo>
                      <a:pt x="3337" y="18580"/>
                      <a:pt x="3418" y="18390"/>
                      <a:pt x="3500" y="18255"/>
                    </a:cubicBezTo>
                    <a:cubicBezTo>
                      <a:pt x="3879" y="17631"/>
                      <a:pt x="4259" y="17007"/>
                      <a:pt x="4964" y="15732"/>
                    </a:cubicBezTo>
                    <a:cubicBezTo>
                      <a:pt x="5208" y="15325"/>
                      <a:pt x="5398" y="14864"/>
                      <a:pt x="5615" y="14430"/>
                    </a:cubicBezTo>
                    <a:cubicBezTo>
                      <a:pt x="5778" y="13996"/>
                      <a:pt x="5914" y="13562"/>
                      <a:pt x="5968" y="13101"/>
                    </a:cubicBezTo>
                    <a:cubicBezTo>
                      <a:pt x="6049" y="12694"/>
                      <a:pt x="6022" y="12342"/>
                      <a:pt x="5968" y="12016"/>
                    </a:cubicBezTo>
                    <a:cubicBezTo>
                      <a:pt x="5914" y="11745"/>
                      <a:pt x="5859" y="11582"/>
                      <a:pt x="5859" y="11528"/>
                    </a:cubicBezTo>
                    <a:cubicBezTo>
                      <a:pt x="5724" y="11203"/>
                      <a:pt x="5534" y="10904"/>
                      <a:pt x="5290" y="10633"/>
                    </a:cubicBezTo>
                    <a:cubicBezTo>
                      <a:pt x="5073" y="10362"/>
                      <a:pt x="4747" y="10172"/>
                      <a:pt x="4422" y="10036"/>
                    </a:cubicBezTo>
                    <a:cubicBezTo>
                      <a:pt x="4223" y="9960"/>
                      <a:pt x="4007" y="9926"/>
                      <a:pt x="3798" y="9926"/>
                    </a:cubicBezTo>
                    <a:cubicBezTo>
                      <a:pt x="3636" y="9926"/>
                      <a:pt x="3479" y="9946"/>
                      <a:pt x="3337" y="9982"/>
                    </a:cubicBezTo>
                    <a:cubicBezTo>
                      <a:pt x="3174" y="10036"/>
                      <a:pt x="2984" y="10118"/>
                      <a:pt x="2821" y="10226"/>
                    </a:cubicBezTo>
                    <a:cubicBezTo>
                      <a:pt x="2686" y="10335"/>
                      <a:pt x="2550" y="10470"/>
                      <a:pt x="2415" y="10606"/>
                    </a:cubicBezTo>
                    <a:cubicBezTo>
                      <a:pt x="2170" y="10877"/>
                      <a:pt x="2008" y="11175"/>
                      <a:pt x="1899" y="11528"/>
                    </a:cubicBezTo>
                    <a:cubicBezTo>
                      <a:pt x="1818" y="11854"/>
                      <a:pt x="1764" y="12206"/>
                      <a:pt x="1818" y="12532"/>
                    </a:cubicBezTo>
                    <a:cubicBezTo>
                      <a:pt x="1872" y="13210"/>
                      <a:pt x="2116" y="13779"/>
                      <a:pt x="2415" y="14322"/>
                    </a:cubicBezTo>
                    <a:cubicBezTo>
                      <a:pt x="2659" y="14729"/>
                      <a:pt x="2930" y="15108"/>
                      <a:pt x="3093" y="15244"/>
                    </a:cubicBezTo>
                    <a:cubicBezTo>
                      <a:pt x="3144" y="15287"/>
                      <a:pt x="3185" y="15314"/>
                      <a:pt x="3209" y="15314"/>
                    </a:cubicBezTo>
                    <a:cubicBezTo>
                      <a:pt x="3260" y="15314"/>
                      <a:pt x="3232" y="15189"/>
                      <a:pt x="3066" y="14837"/>
                    </a:cubicBezTo>
                    <a:cubicBezTo>
                      <a:pt x="2849" y="14403"/>
                      <a:pt x="2550" y="13834"/>
                      <a:pt x="2387" y="13237"/>
                    </a:cubicBezTo>
                    <a:cubicBezTo>
                      <a:pt x="2252" y="12803"/>
                      <a:pt x="2225" y="12423"/>
                      <a:pt x="2252" y="12125"/>
                    </a:cubicBezTo>
                    <a:cubicBezTo>
                      <a:pt x="2279" y="11826"/>
                      <a:pt x="2387" y="11555"/>
                      <a:pt x="2496" y="11284"/>
                    </a:cubicBezTo>
                    <a:cubicBezTo>
                      <a:pt x="2550" y="11148"/>
                      <a:pt x="2632" y="11013"/>
                      <a:pt x="2713" y="10904"/>
                    </a:cubicBezTo>
                    <a:cubicBezTo>
                      <a:pt x="2821" y="10769"/>
                      <a:pt x="2957" y="10660"/>
                      <a:pt x="3093" y="10579"/>
                    </a:cubicBezTo>
                    <a:cubicBezTo>
                      <a:pt x="3228" y="10470"/>
                      <a:pt x="3445" y="10389"/>
                      <a:pt x="3635" y="10389"/>
                    </a:cubicBezTo>
                    <a:cubicBezTo>
                      <a:pt x="3684" y="10383"/>
                      <a:pt x="3733" y="10379"/>
                      <a:pt x="3782" y="10379"/>
                    </a:cubicBezTo>
                    <a:cubicBezTo>
                      <a:pt x="3951" y="10379"/>
                      <a:pt x="4124" y="10419"/>
                      <a:pt x="4313" y="10524"/>
                    </a:cubicBezTo>
                    <a:cubicBezTo>
                      <a:pt x="4584" y="10660"/>
                      <a:pt x="4801" y="10877"/>
                      <a:pt x="4964" y="11067"/>
                    </a:cubicBezTo>
                    <a:cubicBezTo>
                      <a:pt x="5100" y="11284"/>
                      <a:pt x="5208" y="11474"/>
                      <a:pt x="5263" y="11691"/>
                    </a:cubicBezTo>
                    <a:cubicBezTo>
                      <a:pt x="5398" y="12098"/>
                      <a:pt x="5398" y="12396"/>
                      <a:pt x="5371" y="12749"/>
                    </a:cubicBezTo>
                    <a:cubicBezTo>
                      <a:pt x="5263" y="13427"/>
                      <a:pt x="5018" y="14051"/>
                      <a:pt x="4205" y="15244"/>
                    </a:cubicBezTo>
                    <a:cubicBezTo>
                      <a:pt x="3391" y="16465"/>
                      <a:pt x="2984" y="17088"/>
                      <a:pt x="2659" y="17712"/>
                    </a:cubicBezTo>
                    <a:cubicBezTo>
                      <a:pt x="2659" y="17712"/>
                      <a:pt x="2659" y="17767"/>
                      <a:pt x="2632" y="17767"/>
                    </a:cubicBezTo>
                    <a:lnTo>
                      <a:pt x="2523" y="17550"/>
                    </a:lnTo>
                    <a:cubicBezTo>
                      <a:pt x="2170" y="16953"/>
                      <a:pt x="1953" y="16437"/>
                      <a:pt x="1764" y="16031"/>
                    </a:cubicBezTo>
                    <a:cubicBezTo>
                      <a:pt x="1601" y="15624"/>
                      <a:pt x="1465" y="15271"/>
                      <a:pt x="1330" y="14946"/>
                    </a:cubicBezTo>
                    <a:cubicBezTo>
                      <a:pt x="1275" y="14783"/>
                      <a:pt x="1194" y="14593"/>
                      <a:pt x="1167" y="14430"/>
                    </a:cubicBezTo>
                    <a:cubicBezTo>
                      <a:pt x="1140" y="14322"/>
                      <a:pt x="1085" y="14268"/>
                      <a:pt x="1085" y="14159"/>
                    </a:cubicBezTo>
                    <a:cubicBezTo>
                      <a:pt x="1058" y="14051"/>
                      <a:pt x="1058" y="13969"/>
                      <a:pt x="1031" y="13861"/>
                    </a:cubicBezTo>
                    <a:cubicBezTo>
                      <a:pt x="923" y="13427"/>
                      <a:pt x="814" y="12911"/>
                      <a:pt x="814" y="12206"/>
                    </a:cubicBezTo>
                    <a:cubicBezTo>
                      <a:pt x="814" y="11854"/>
                      <a:pt x="868" y="11555"/>
                      <a:pt x="868" y="11284"/>
                    </a:cubicBezTo>
                    <a:cubicBezTo>
                      <a:pt x="896" y="11148"/>
                      <a:pt x="896" y="11013"/>
                      <a:pt x="923" y="10904"/>
                    </a:cubicBezTo>
                    <a:cubicBezTo>
                      <a:pt x="950" y="10796"/>
                      <a:pt x="950" y="10660"/>
                      <a:pt x="1004" y="10579"/>
                    </a:cubicBezTo>
                    <a:cubicBezTo>
                      <a:pt x="1031" y="10362"/>
                      <a:pt x="1085" y="10172"/>
                      <a:pt x="1167" y="9982"/>
                    </a:cubicBezTo>
                    <a:lnTo>
                      <a:pt x="1357" y="9494"/>
                    </a:lnTo>
                    <a:cubicBezTo>
                      <a:pt x="1492" y="9168"/>
                      <a:pt x="1682" y="8843"/>
                      <a:pt x="1899" y="8490"/>
                    </a:cubicBezTo>
                    <a:cubicBezTo>
                      <a:pt x="2143" y="8138"/>
                      <a:pt x="2469" y="7731"/>
                      <a:pt x="2957" y="7243"/>
                    </a:cubicBezTo>
                    <a:cubicBezTo>
                      <a:pt x="3581" y="6727"/>
                      <a:pt x="4042" y="6456"/>
                      <a:pt x="4503" y="6266"/>
                    </a:cubicBezTo>
                    <a:cubicBezTo>
                      <a:pt x="4584" y="6239"/>
                      <a:pt x="4693" y="6158"/>
                      <a:pt x="4801" y="6130"/>
                    </a:cubicBezTo>
                    <a:lnTo>
                      <a:pt x="5100" y="6022"/>
                    </a:lnTo>
                    <a:lnTo>
                      <a:pt x="5235" y="5968"/>
                    </a:lnTo>
                    <a:lnTo>
                      <a:pt x="5371" y="5913"/>
                    </a:lnTo>
                    <a:lnTo>
                      <a:pt x="5425" y="5886"/>
                    </a:lnTo>
                    <a:lnTo>
                      <a:pt x="5561" y="5859"/>
                    </a:lnTo>
                    <a:cubicBezTo>
                      <a:pt x="5669" y="5859"/>
                      <a:pt x="5751" y="5778"/>
                      <a:pt x="5805" y="5751"/>
                    </a:cubicBezTo>
                    <a:cubicBezTo>
                      <a:pt x="5859" y="5696"/>
                      <a:pt x="5886" y="5615"/>
                      <a:pt x="5886" y="5561"/>
                    </a:cubicBezTo>
                    <a:lnTo>
                      <a:pt x="5886" y="5235"/>
                    </a:lnTo>
                    <a:lnTo>
                      <a:pt x="5886" y="4828"/>
                    </a:lnTo>
                    <a:lnTo>
                      <a:pt x="5886" y="1764"/>
                    </a:lnTo>
                    <a:lnTo>
                      <a:pt x="5886" y="1302"/>
                    </a:lnTo>
                    <a:lnTo>
                      <a:pt x="5886" y="1085"/>
                    </a:lnTo>
                    <a:lnTo>
                      <a:pt x="5886" y="841"/>
                    </a:lnTo>
                    <a:cubicBezTo>
                      <a:pt x="5886" y="679"/>
                      <a:pt x="5914" y="462"/>
                      <a:pt x="5805" y="272"/>
                    </a:cubicBezTo>
                    <a:cubicBezTo>
                      <a:pt x="5778" y="109"/>
                      <a:pt x="5534" y="0"/>
                      <a:pt x="5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1"/>
              <p:cNvSpPr/>
              <p:nvPr/>
            </p:nvSpPr>
            <p:spPr>
              <a:xfrm>
                <a:off x="7162150" y="2452225"/>
                <a:ext cx="47500" cy="52450"/>
              </a:xfrm>
              <a:custGeom>
                <a:avLst/>
                <a:gdLst/>
                <a:ahLst/>
                <a:cxnLst/>
                <a:rect l="l" t="t" r="r" b="b"/>
                <a:pathLst>
                  <a:path w="1900" h="2098" extrusionOk="0">
                    <a:moveTo>
                      <a:pt x="882" y="0"/>
                    </a:moveTo>
                    <a:cubicBezTo>
                      <a:pt x="822" y="0"/>
                      <a:pt x="756" y="13"/>
                      <a:pt x="598" y="45"/>
                    </a:cubicBezTo>
                    <a:lnTo>
                      <a:pt x="353" y="45"/>
                    </a:lnTo>
                    <a:cubicBezTo>
                      <a:pt x="272" y="45"/>
                      <a:pt x="245" y="45"/>
                      <a:pt x="191" y="99"/>
                    </a:cubicBezTo>
                    <a:cubicBezTo>
                      <a:pt x="109" y="127"/>
                      <a:pt x="1" y="154"/>
                      <a:pt x="1" y="262"/>
                    </a:cubicBezTo>
                    <a:cubicBezTo>
                      <a:pt x="1" y="316"/>
                      <a:pt x="55" y="371"/>
                      <a:pt x="82" y="371"/>
                    </a:cubicBezTo>
                    <a:cubicBezTo>
                      <a:pt x="137" y="371"/>
                      <a:pt x="191" y="371"/>
                      <a:pt x="272" y="316"/>
                    </a:cubicBezTo>
                    <a:cubicBezTo>
                      <a:pt x="462" y="289"/>
                      <a:pt x="408" y="262"/>
                      <a:pt x="598" y="262"/>
                    </a:cubicBezTo>
                    <a:cubicBezTo>
                      <a:pt x="760" y="262"/>
                      <a:pt x="760" y="262"/>
                      <a:pt x="896" y="289"/>
                    </a:cubicBezTo>
                    <a:cubicBezTo>
                      <a:pt x="1032" y="316"/>
                      <a:pt x="1032" y="316"/>
                      <a:pt x="1167" y="398"/>
                    </a:cubicBezTo>
                    <a:cubicBezTo>
                      <a:pt x="1303" y="452"/>
                      <a:pt x="1276" y="506"/>
                      <a:pt x="1357" y="588"/>
                    </a:cubicBezTo>
                    <a:cubicBezTo>
                      <a:pt x="1466" y="696"/>
                      <a:pt x="1466" y="696"/>
                      <a:pt x="1547" y="832"/>
                    </a:cubicBezTo>
                    <a:cubicBezTo>
                      <a:pt x="1601" y="967"/>
                      <a:pt x="1601" y="967"/>
                      <a:pt x="1628" y="1103"/>
                    </a:cubicBezTo>
                    <a:lnTo>
                      <a:pt x="1628" y="1401"/>
                    </a:lnTo>
                    <a:lnTo>
                      <a:pt x="1628" y="1618"/>
                    </a:lnTo>
                    <a:cubicBezTo>
                      <a:pt x="1628" y="1754"/>
                      <a:pt x="1574" y="1890"/>
                      <a:pt x="1601" y="2025"/>
                    </a:cubicBezTo>
                    <a:cubicBezTo>
                      <a:pt x="1601" y="2046"/>
                      <a:pt x="1632" y="2098"/>
                      <a:pt x="1683" y="2098"/>
                    </a:cubicBezTo>
                    <a:cubicBezTo>
                      <a:pt x="1699" y="2098"/>
                      <a:pt x="1717" y="2093"/>
                      <a:pt x="1737" y="2080"/>
                    </a:cubicBezTo>
                    <a:cubicBezTo>
                      <a:pt x="1764" y="2052"/>
                      <a:pt x="1764" y="2025"/>
                      <a:pt x="1818" y="1998"/>
                    </a:cubicBezTo>
                    <a:cubicBezTo>
                      <a:pt x="1845" y="1890"/>
                      <a:pt x="1845" y="1863"/>
                      <a:pt x="1872" y="1727"/>
                    </a:cubicBezTo>
                    <a:cubicBezTo>
                      <a:pt x="1900" y="1537"/>
                      <a:pt x="1900" y="1537"/>
                      <a:pt x="1900" y="1374"/>
                    </a:cubicBezTo>
                    <a:cubicBezTo>
                      <a:pt x="1900" y="1212"/>
                      <a:pt x="1900" y="1212"/>
                      <a:pt x="1872" y="1049"/>
                    </a:cubicBezTo>
                    <a:cubicBezTo>
                      <a:pt x="1845" y="859"/>
                      <a:pt x="1872" y="859"/>
                      <a:pt x="1818" y="696"/>
                    </a:cubicBezTo>
                    <a:cubicBezTo>
                      <a:pt x="1737" y="533"/>
                      <a:pt x="1710" y="533"/>
                      <a:pt x="1601" y="398"/>
                    </a:cubicBezTo>
                    <a:cubicBezTo>
                      <a:pt x="1574" y="316"/>
                      <a:pt x="1547" y="289"/>
                      <a:pt x="1493" y="262"/>
                    </a:cubicBezTo>
                    <a:cubicBezTo>
                      <a:pt x="1466" y="235"/>
                      <a:pt x="1438" y="154"/>
                      <a:pt x="1357" y="127"/>
                    </a:cubicBezTo>
                    <a:cubicBezTo>
                      <a:pt x="1221" y="18"/>
                      <a:pt x="1194" y="45"/>
                      <a:pt x="1032" y="18"/>
                    </a:cubicBezTo>
                    <a:cubicBezTo>
                      <a:pt x="964" y="7"/>
                      <a:pt x="925"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1"/>
              <p:cNvSpPr/>
              <p:nvPr/>
            </p:nvSpPr>
            <p:spPr>
              <a:xfrm>
                <a:off x="7103850" y="2678825"/>
                <a:ext cx="54950" cy="143425"/>
              </a:xfrm>
              <a:custGeom>
                <a:avLst/>
                <a:gdLst/>
                <a:ahLst/>
                <a:cxnLst/>
                <a:rect l="l" t="t" r="r" b="b"/>
                <a:pathLst>
                  <a:path w="2198" h="5737" extrusionOk="0">
                    <a:moveTo>
                      <a:pt x="1854" y="1"/>
                    </a:moveTo>
                    <a:cubicBezTo>
                      <a:pt x="1839" y="1"/>
                      <a:pt x="1819" y="12"/>
                      <a:pt x="1790" y="41"/>
                    </a:cubicBezTo>
                    <a:cubicBezTo>
                      <a:pt x="1736" y="68"/>
                      <a:pt x="1709" y="149"/>
                      <a:pt x="1628" y="203"/>
                    </a:cubicBezTo>
                    <a:cubicBezTo>
                      <a:pt x="1492" y="420"/>
                      <a:pt x="1465" y="447"/>
                      <a:pt x="1302" y="719"/>
                    </a:cubicBezTo>
                    <a:cubicBezTo>
                      <a:pt x="1085" y="1017"/>
                      <a:pt x="1085" y="1017"/>
                      <a:pt x="895" y="1370"/>
                    </a:cubicBezTo>
                    <a:cubicBezTo>
                      <a:pt x="678" y="1695"/>
                      <a:pt x="705" y="1695"/>
                      <a:pt x="543" y="2048"/>
                    </a:cubicBezTo>
                    <a:cubicBezTo>
                      <a:pt x="407" y="2427"/>
                      <a:pt x="380" y="2373"/>
                      <a:pt x="244" y="2753"/>
                    </a:cubicBezTo>
                    <a:cubicBezTo>
                      <a:pt x="163" y="2916"/>
                      <a:pt x="136" y="3024"/>
                      <a:pt x="136" y="3133"/>
                    </a:cubicBezTo>
                    <a:cubicBezTo>
                      <a:pt x="109" y="3241"/>
                      <a:pt x="109" y="3295"/>
                      <a:pt x="82" y="3512"/>
                    </a:cubicBezTo>
                    <a:cubicBezTo>
                      <a:pt x="82" y="3675"/>
                      <a:pt x="27" y="3784"/>
                      <a:pt x="27" y="3865"/>
                    </a:cubicBezTo>
                    <a:cubicBezTo>
                      <a:pt x="27" y="3974"/>
                      <a:pt x="0" y="4082"/>
                      <a:pt x="27" y="4272"/>
                    </a:cubicBezTo>
                    <a:cubicBezTo>
                      <a:pt x="82" y="4489"/>
                      <a:pt x="109" y="4543"/>
                      <a:pt x="136" y="4652"/>
                    </a:cubicBezTo>
                    <a:cubicBezTo>
                      <a:pt x="217" y="4733"/>
                      <a:pt x="244" y="4814"/>
                      <a:pt x="353" y="5004"/>
                    </a:cubicBezTo>
                    <a:cubicBezTo>
                      <a:pt x="434" y="5167"/>
                      <a:pt x="516" y="5221"/>
                      <a:pt x="570" y="5303"/>
                    </a:cubicBezTo>
                    <a:cubicBezTo>
                      <a:pt x="651" y="5357"/>
                      <a:pt x="705" y="5438"/>
                      <a:pt x="895" y="5547"/>
                    </a:cubicBezTo>
                    <a:cubicBezTo>
                      <a:pt x="1031" y="5601"/>
                      <a:pt x="1112" y="5628"/>
                      <a:pt x="1194" y="5682"/>
                    </a:cubicBezTo>
                    <a:cubicBezTo>
                      <a:pt x="1248" y="5709"/>
                      <a:pt x="1329" y="5737"/>
                      <a:pt x="1438" y="5737"/>
                    </a:cubicBezTo>
                    <a:cubicBezTo>
                      <a:pt x="1601" y="5737"/>
                      <a:pt x="1736" y="5709"/>
                      <a:pt x="1872" y="5682"/>
                    </a:cubicBezTo>
                    <a:cubicBezTo>
                      <a:pt x="1926" y="5628"/>
                      <a:pt x="2035" y="5601"/>
                      <a:pt x="2116" y="5547"/>
                    </a:cubicBezTo>
                    <a:cubicBezTo>
                      <a:pt x="2170" y="5492"/>
                      <a:pt x="2197" y="5438"/>
                      <a:pt x="2197" y="5357"/>
                    </a:cubicBezTo>
                    <a:cubicBezTo>
                      <a:pt x="2197" y="5325"/>
                      <a:pt x="2179" y="5312"/>
                      <a:pt x="2147" y="5312"/>
                    </a:cubicBezTo>
                    <a:cubicBezTo>
                      <a:pt x="2124" y="5312"/>
                      <a:pt x="2095" y="5318"/>
                      <a:pt x="2062" y="5330"/>
                    </a:cubicBezTo>
                    <a:cubicBezTo>
                      <a:pt x="2007" y="5357"/>
                      <a:pt x="1980" y="5357"/>
                      <a:pt x="1899" y="5411"/>
                    </a:cubicBezTo>
                    <a:cubicBezTo>
                      <a:pt x="1872" y="5438"/>
                      <a:pt x="1763" y="5465"/>
                      <a:pt x="1655" y="5465"/>
                    </a:cubicBezTo>
                    <a:lnTo>
                      <a:pt x="1329" y="5465"/>
                    </a:lnTo>
                    <a:cubicBezTo>
                      <a:pt x="1221" y="5465"/>
                      <a:pt x="1112" y="5438"/>
                      <a:pt x="977" y="5357"/>
                    </a:cubicBezTo>
                    <a:cubicBezTo>
                      <a:pt x="841" y="5303"/>
                      <a:pt x="787" y="5221"/>
                      <a:pt x="705" y="5167"/>
                    </a:cubicBezTo>
                    <a:cubicBezTo>
                      <a:pt x="678" y="5086"/>
                      <a:pt x="624" y="5031"/>
                      <a:pt x="516" y="4896"/>
                    </a:cubicBezTo>
                    <a:cubicBezTo>
                      <a:pt x="407" y="4760"/>
                      <a:pt x="380" y="4652"/>
                      <a:pt x="353" y="4597"/>
                    </a:cubicBezTo>
                    <a:cubicBezTo>
                      <a:pt x="299" y="4516"/>
                      <a:pt x="271" y="4408"/>
                      <a:pt x="244" y="4245"/>
                    </a:cubicBezTo>
                    <a:cubicBezTo>
                      <a:pt x="217" y="4028"/>
                      <a:pt x="244" y="3974"/>
                      <a:pt x="244" y="3865"/>
                    </a:cubicBezTo>
                    <a:cubicBezTo>
                      <a:pt x="244" y="3757"/>
                      <a:pt x="244" y="3675"/>
                      <a:pt x="271" y="3485"/>
                    </a:cubicBezTo>
                    <a:cubicBezTo>
                      <a:pt x="353" y="3133"/>
                      <a:pt x="353" y="3133"/>
                      <a:pt x="434" y="2780"/>
                    </a:cubicBezTo>
                    <a:cubicBezTo>
                      <a:pt x="570" y="2455"/>
                      <a:pt x="543" y="2455"/>
                      <a:pt x="705" y="2102"/>
                    </a:cubicBezTo>
                    <a:cubicBezTo>
                      <a:pt x="841" y="1776"/>
                      <a:pt x="895" y="1804"/>
                      <a:pt x="1058" y="1451"/>
                    </a:cubicBezTo>
                    <a:cubicBezTo>
                      <a:pt x="1194" y="1234"/>
                      <a:pt x="1329" y="1017"/>
                      <a:pt x="1329" y="990"/>
                    </a:cubicBezTo>
                    <a:cubicBezTo>
                      <a:pt x="1492" y="719"/>
                      <a:pt x="1736" y="475"/>
                      <a:pt x="1845" y="176"/>
                    </a:cubicBezTo>
                    <a:cubicBezTo>
                      <a:pt x="1885" y="96"/>
                      <a:pt x="1895" y="1"/>
                      <a:pt x="18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1"/>
              <p:cNvSpPr/>
              <p:nvPr/>
            </p:nvSpPr>
            <p:spPr>
              <a:xfrm>
                <a:off x="7234725" y="2202275"/>
                <a:ext cx="7475" cy="120900"/>
              </a:xfrm>
              <a:custGeom>
                <a:avLst/>
                <a:gdLst/>
                <a:ahLst/>
                <a:cxnLst/>
                <a:rect l="l" t="t" r="r" b="b"/>
                <a:pathLst>
                  <a:path w="299" h="4836" extrusionOk="0">
                    <a:moveTo>
                      <a:pt x="119" y="1"/>
                    </a:moveTo>
                    <a:cubicBezTo>
                      <a:pt x="100" y="1"/>
                      <a:pt x="78" y="11"/>
                      <a:pt x="54" y="35"/>
                    </a:cubicBezTo>
                    <a:cubicBezTo>
                      <a:pt x="27" y="89"/>
                      <a:pt x="0" y="116"/>
                      <a:pt x="0" y="170"/>
                    </a:cubicBezTo>
                    <a:lnTo>
                      <a:pt x="0" y="577"/>
                    </a:lnTo>
                    <a:lnTo>
                      <a:pt x="0" y="1065"/>
                    </a:lnTo>
                    <a:cubicBezTo>
                      <a:pt x="0" y="1309"/>
                      <a:pt x="27" y="1309"/>
                      <a:pt x="27" y="1526"/>
                    </a:cubicBezTo>
                    <a:cubicBezTo>
                      <a:pt x="27" y="1770"/>
                      <a:pt x="0" y="1770"/>
                      <a:pt x="0" y="2015"/>
                    </a:cubicBezTo>
                    <a:cubicBezTo>
                      <a:pt x="0" y="2259"/>
                      <a:pt x="27" y="2259"/>
                      <a:pt x="27" y="2476"/>
                    </a:cubicBezTo>
                    <a:cubicBezTo>
                      <a:pt x="27" y="2720"/>
                      <a:pt x="0" y="2720"/>
                      <a:pt x="0" y="2964"/>
                    </a:cubicBezTo>
                    <a:cubicBezTo>
                      <a:pt x="0" y="3208"/>
                      <a:pt x="27" y="3208"/>
                      <a:pt x="27" y="3425"/>
                    </a:cubicBezTo>
                    <a:lnTo>
                      <a:pt x="27" y="3913"/>
                    </a:lnTo>
                    <a:cubicBezTo>
                      <a:pt x="27" y="4076"/>
                      <a:pt x="0" y="4157"/>
                      <a:pt x="0" y="4266"/>
                    </a:cubicBezTo>
                    <a:lnTo>
                      <a:pt x="0" y="4537"/>
                    </a:lnTo>
                    <a:cubicBezTo>
                      <a:pt x="0" y="4591"/>
                      <a:pt x="27" y="4754"/>
                      <a:pt x="163" y="4835"/>
                    </a:cubicBezTo>
                    <a:cubicBezTo>
                      <a:pt x="190" y="4835"/>
                      <a:pt x="217" y="4781"/>
                      <a:pt x="271" y="4754"/>
                    </a:cubicBezTo>
                    <a:lnTo>
                      <a:pt x="271" y="4429"/>
                    </a:lnTo>
                    <a:cubicBezTo>
                      <a:pt x="271" y="4184"/>
                      <a:pt x="217" y="4184"/>
                      <a:pt x="217" y="3940"/>
                    </a:cubicBezTo>
                    <a:lnTo>
                      <a:pt x="217" y="3479"/>
                    </a:lnTo>
                    <a:lnTo>
                      <a:pt x="217" y="2991"/>
                    </a:lnTo>
                    <a:cubicBezTo>
                      <a:pt x="217" y="2747"/>
                      <a:pt x="271" y="2747"/>
                      <a:pt x="271" y="2530"/>
                    </a:cubicBezTo>
                    <a:lnTo>
                      <a:pt x="271" y="2042"/>
                    </a:lnTo>
                    <a:lnTo>
                      <a:pt x="271" y="1581"/>
                    </a:lnTo>
                    <a:lnTo>
                      <a:pt x="271" y="1092"/>
                    </a:lnTo>
                    <a:lnTo>
                      <a:pt x="271" y="767"/>
                    </a:lnTo>
                    <a:cubicBezTo>
                      <a:pt x="271" y="550"/>
                      <a:pt x="298" y="306"/>
                      <a:pt x="217" y="116"/>
                    </a:cubicBezTo>
                    <a:cubicBezTo>
                      <a:pt x="198" y="58"/>
                      <a:pt x="165"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1"/>
              <p:cNvSpPr/>
              <p:nvPr/>
            </p:nvSpPr>
            <p:spPr>
              <a:xfrm>
                <a:off x="7174375" y="2634800"/>
                <a:ext cx="77325" cy="418000"/>
              </a:xfrm>
              <a:custGeom>
                <a:avLst/>
                <a:gdLst/>
                <a:ahLst/>
                <a:cxnLst/>
                <a:rect l="l" t="t" r="r" b="b"/>
                <a:pathLst>
                  <a:path w="3093" h="16720" extrusionOk="0">
                    <a:moveTo>
                      <a:pt x="623" y="0"/>
                    </a:moveTo>
                    <a:cubicBezTo>
                      <a:pt x="590" y="0"/>
                      <a:pt x="555" y="3"/>
                      <a:pt x="515" y="11"/>
                    </a:cubicBezTo>
                    <a:cubicBezTo>
                      <a:pt x="380" y="11"/>
                      <a:pt x="271" y="66"/>
                      <a:pt x="163" y="174"/>
                    </a:cubicBezTo>
                    <a:cubicBezTo>
                      <a:pt x="54" y="283"/>
                      <a:pt x="27" y="418"/>
                      <a:pt x="0" y="554"/>
                    </a:cubicBezTo>
                    <a:cubicBezTo>
                      <a:pt x="0" y="689"/>
                      <a:pt x="27" y="852"/>
                      <a:pt x="54" y="961"/>
                    </a:cubicBezTo>
                    <a:cubicBezTo>
                      <a:pt x="163" y="1205"/>
                      <a:pt x="326" y="1286"/>
                      <a:pt x="434" y="1340"/>
                    </a:cubicBezTo>
                    <a:cubicBezTo>
                      <a:pt x="444" y="1342"/>
                      <a:pt x="453" y="1343"/>
                      <a:pt x="462" y="1343"/>
                    </a:cubicBezTo>
                    <a:cubicBezTo>
                      <a:pt x="570" y="1343"/>
                      <a:pt x="568" y="1191"/>
                      <a:pt x="543" y="1015"/>
                    </a:cubicBezTo>
                    <a:cubicBezTo>
                      <a:pt x="461" y="879"/>
                      <a:pt x="434" y="744"/>
                      <a:pt x="461" y="662"/>
                    </a:cubicBezTo>
                    <a:cubicBezTo>
                      <a:pt x="461" y="608"/>
                      <a:pt x="515" y="554"/>
                      <a:pt x="543" y="527"/>
                    </a:cubicBezTo>
                    <a:cubicBezTo>
                      <a:pt x="570" y="473"/>
                      <a:pt x="570" y="473"/>
                      <a:pt x="678" y="473"/>
                    </a:cubicBezTo>
                    <a:cubicBezTo>
                      <a:pt x="760" y="527"/>
                      <a:pt x="868" y="608"/>
                      <a:pt x="949" y="717"/>
                    </a:cubicBezTo>
                    <a:cubicBezTo>
                      <a:pt x="1004" y="825"/>
                      <a:pt x="1085" y="934"/>
                      <a:pt x="1112" y="1015"/>
                    </a:cubicBezTo>
                    <a:cubicBezTo>
                      <a:pt x="1194" y="1123"/>
                      <a:pt x="1221" y="1259"/>
                      <a:pt x="1275" y="1395"/>
                    </a:cubicBezTo>
                    <a:cubicBezTo>
                      <a:pt x="1302" y="1476"/>
                      <a:pt x="1356" y="1530"/>
                      <a:pt x="1383" y="1639"/>
                    </a:cubicBezTo>
                    <a:cubicBezTo>
                      <a:pt x="1438" y="1747"/>
                      <a:pt x="1492" y="1829"/>
                      <a:pt x="1519" y="1937"/>
                    </a:cubicBezTo>
                    <a:cubicBezTo>
                      <a:pt x="1682" y="2371"/>
                      <a:pt x="1763" y="2615"/>
                      <a:pt x="1817" y="2859"/>
                    </a:cubicBezTo>
                    <a:lnTo>
                      <a:pt x="2089" y="3809"/>
                    </a:lnTo>
                    <a:cubicBezTo>
                      <a:pt x="2224" y="4270"/>
                      <a:pt x="2251" y="4514"/>
                      <a:pt x="2333" y="4758"/>
                    </a:cubicBezTo>
                    <a:cubicBezTo>
                      <a:pt x="2387" y="5002"/>
                      <a:pt x="2441" y="5273"/>
                      <a:pt x="2496" y="5735"/>
                    </a:cubicBezTo>
                    <a:cubicBezTo>
                      <a:pt x="2577" y="6223"/>
                      <a:pt x="2577" y="6494"/>
                      <a:pt x="2577" y="6711"/>
                    </a:cubicBezTo>
                    <a:lnTo>
                      <a:pt x="2577" y="7715"/>
                    </a:lnTo>
                    <a:lnTo>
                      <a:pt x="2577" y="8691"/>
                    </a:lnTo>
                    <a:lnTo>
                      <a:pt x="2577" y="9098"/>
                    </a:lnTo>
                    <a:cubicBezTo>
                      <a:pt x="2577" y="9233"/>
                      <a:pt x="2577" y="9423"/>
                      <a:pt x="2523" y="9667"/>
                    </a:cubicBezTo>
                    <a:cubicBezTo>
                      <a:pt x="2496" y="10183"/>
                      <a:pt x="2468" y="10427"/>
                      <a:pt x="2441" y="10644"/>
                    </a:cubicBezTo>
                    <a:cubicBezTo>
                      <a:pt x="2387" y="10915"/>
                      <a:pt x="2360" y="11159"/>
                      <a:pt x="2251" y="11648"/>
                    </a:cubicBezTo>
                    <a:cubicBezTo>
                      <a:pt x="2170" y="12109"/>
                      <a:pt x="2089" y="12353"/>
                      <a:pt x="2034" y="12597"/>
                    </a:cubicBezTo>
                    <a:lnTo>
                      <a:pt x="1763" y="13546"/>
                    </a:lnTo>
                    <a:cubicBezTo>
                      <a:pt x="1709" y="13682"/>
                      <a:pt x="1655" y="13845"/>
                      <a:pt x="1628" y="13980"/>
                    </a:cubicBezTo>
                    <a:cubicBezTo>
                      <a:pt x="1573" y="14116"/>
                      <a:pt x="1519" y="14251"/>
                      <a:pt x="1492" y="14387"/>
                    </a:cubicBezTo>
                    <a:cubicBezTo>
                      <a:pt x="1411" y="14658"/>
                      <a:pt x="1356" y="14848"/>
                      <a:pt x="1356" y="14902"/>
                    </a:cubicBezTo>
                    <a:cubicBezTo>
                      <a:pt x="1275" y="15065"/>
                      <a:pt x="1221" y="15255"/>
                      <a:pt x="1139" y="15472"/>
                    </a:cubicBezTo>
                    <a:cubicBezTo>
                      <a:pt x="1085" y="15635"/>
                      <a:pt x="977" y="15852"/>
                      <a:pt x="868" y="15987"/>
                    </a:cubicBezTo>
                    <a:cubicBezTo>
                      <a:pt x="814" y="16042"/>
                      <a:pt x="787" y="16123"/>
                      <a:pt x="705" y="16150"/>
                    </a:cubicBezTo>
                    <a:cubicBezTo>
                      <a:pt x="651" y="16177"/>
                      <a:pt x="597" y="16204"/>
                      <a:pt x="543" y="16204"/>
                    </a:cubicBezTo>
                    <a:cubicBezTo>
                      <a:pt x="515" y="16204"/>
                      <a:pt x="515" y="16204"/>
                      <a:pt x="461" y="16177"/>
                    </a:cubicBezTo>
                    <a:lnTo>
                      <a:pt x="461" y="16150"/>
                    </a:lnTo>
                    <a:lnTo>
                      <a:pt x="461" y="16123"/>
                    </a:lnTo>
                    <a:lnTo>
                      <a:pt x="461" y="16014"/>
                    </a:lnTo>
                    <a:cubicBezTo>
                      <a:pt x="461" y="15906"/>
                      <a:pt x="543" y="15770"/>
                      <a:pt x="570" y="15716"/>
                    </a:cubicBezTo>
                    <a:cubicBezTo>
                      <a:pt x="570" y="15662"/>
                      <a:pt x="597" y="15635"/>
                      <a:pt x="570" y="15608"/>
                    </a:cubicBezTo>
                    <a:cubicBezTo>
                      <a:pt x="570" y="15608"/>
                      <a:pt x="543" y="15601"/>
                      <a:pt x="502" y="15601"/>
                    </a:cubicBezTo>
                    <a:cubicBezTo>
                      <a:pt x="461" y="15601"/>
                      <a:pt x="407" y="15608"/>
                      <a:pt x="353" y="15635"/>
                    </a:cubicBezTo>
                    <a:cubicBezTo>
                      <a:pt x="217" y="15716"/>
                      <a:pt x="163" y="15797"/>
                      <a:pt x="81" y="15933"/>
                    </a:cubicBezTo>
                    <a:cubicBezTo>
                      <a:pt x="54" y="16014"/>
                      <a:pt x="54" y="16123"/>
                      <a:pt x="54" y="16177"/>
                    </a:cubicBezTo>
                    <a:lnTo>
                      <a:pt x="54" y="16259"/>
                    </a:lnTo>
                    <a:lnTo>
                      <a:pt x="54" y="16313"/>
                    </a:lnTo>
                    <a:cubicBezTo>
                      <a:pt x="81" y="16340"/>
                      <a:pt x="81" y="16421"/>
                      <a:pt x="136" y="16448"/>
                    </a:cubicBezTo>
                    <a:cubicBezTo>
                      <a:pt x="163" y="16476"/>
                      <a:pt x="163" y="16503"/>
                      <a:pt x="190" y="16557"/>
                    </a:cubicBezTo>
                    <a:lnTo>
                      <a:pt x="244" y="16584"/>
                    </a:lnTo>
                    <a:cubicBezTo>
                      <a:pt x="244" y="16611"/>
                      <a:pt x="271" y="16611"/>
                      <a:pt x="271" y="16611"/>
                    </a:cubicBezTo>
                    <a:cubicBezTo>
                      <a:pt x="326" y="16638"/>
                      <a:pt x="407" y="16693"/>
                      <a:pt x="380" y="16720"/>
                    </a:cubicBezTo>
                    <a:lnTo>
                      <a:pt x="678" y="16720"/>
                    </a:lnTo>
                    <a:cubicBezTo>
                      <a:pt x="841" y="16665"/>
                      <a:pt x="977" y="16584"/>
                      <a:pt x="1085" y="16476"/>
                    </a:cubicBezTo>
                    <a:cubicBezTo>
                      <a:pt x="1275" y="16313"/>
                      <a:pt x="1411" y="16042"/>
                      <a:pt x="1600" y="15635"/>
                    </a:cubicBezTo>
                    <a:cubicBezTo>
                      <a:pt x="1763" y="15174"/>
                      <a:pt x="1817" y="14902"/>
                      <a:pt x="1899" y="14685"/>
                    </a:cubicBezTo>
                    <a:cubicBezTo>
                      <a:pt x="2007" y="14441"/>
                      <a:pt x="2062" y="14224"/>
                      <a:pt x="2224" y="13736"/>
                    </a:cubicBezTo>
                    <a:cubicBezTo>
                      <a:pt x="2414" y="13275"/>
                      <a:pt x="2441" y="13004"/>
                      <a:pt x="2496" y="12760"/>
                    </a:cubicBezTo>
                    <a:cubicBezTo>
                      <a:pt x="2577" y="12515"/>
                      <a:pt x="2604" y="12271"/>
                      <a:pt x="2712" y="11783"/>
                    </a:cubicBezTo>
                    <a:cubicBezTo>
                      <a:pt x="2821" y="11295"/>
                      <a:pt x="2848" y="11024"/>
                      <a:pt x="2902" y="10780"/>
                    </a:cubicBezTo>
                    <a:cubicBezTo>
                      <a:pt x="2957" y="10508"/>
                      <a:pt x="3011" y="10291"/>
                      <a:pt x="3038" y="9776"/>
                    </a:cubicBezTo>
                    <a:cubicBezTo>
                      <a:pt x="3092" y="9505"/>
                      <a:pt x="3092" y="9342"/>
                      <a:pt x="3092" y="9152"/>
                    </a:cubicBezTo>
                    <a:lnTo>
                      <a:pt x="3092" y="8745"/>
                    </a:lnTo>
                    <a:cubicBezTo>
                      <a:pt x="3092" y="8474"/>
                      <a:pt x="3038" y="8257"/>
                      <a:pt x="3038" y="7742"/>
                    </a:cubicBezTo>
                    <a:cubicBezTo>
                      <a:pt x="3011" y="7226"/>
                      <a:pt x="3011" y="6955"/>
                      <a:pt x="3011" y="6711"/>
                    </a:cubicBezTo>
                    <a:cubicBezTo>
                      <a:pt x="3011" y="6440"/>
                      <a:pt x="3011" y="6223"/>
                      <a:pt x="2929" y="5707"/>
                    </a:cubicBezTo>
                    <a:cubicBezTo>
                      <a:pt x="2875" y="5192"/>
                      <a:pt x="2794" y="4948"/>
                      <a:pt x="2740" y="4731"/>
                    </a:cubicBezTo>
                    <a:cubicBezTo>
                      <a:pt x="2685" y="4487"/>
                      <a:pt x="2604" y="4216"/>
                      <a:pt x="2468" y="3727"/>
                    </a:cubicBezTo>
                    <a:cubicBezTo>
                      <a:pt x="2333" y="3239"/>
                      <a:pt x="2279" y="2995"/>
                      <a:pt x="2197" y="2751"/>
                    </a:cubicBezTo>
                    <a:cubicBezTo>
                      <a:pt x="2089" y="2507"/>
                      <a:pt x="2034" y="2290"/>
                      <a:pt x="1872" y="1802"/>
                    </a:cubicBezTo>
                    <a:cubicBezTo>
                      <a:pt x="1790" y="1639"/>
                      <a:pt x="1736" y="1503"/>
                      <a:pt x="1682" y="1368"/>
                    </a:cubicBezTo>
                    <a:lnTo>
                      <a:pt x="1600" y="1069"/>
                    </a:lnTo>
                    <a:cubicBezTo>
                      <a:pt x="1519" y="879"/>
                      <a:pt x="1492" y="717"/>
                      <a:pt x="1356" y="473"/>
                    </a:cubicBezTo>
                    <a:cubicBezTo>
                      <a:pt x="1248" y="337"/>
                      <a:pt x="1112" y="147"/>
                      <a:pt x="868" y="39"/>
                    </a:cubicBezTo>
                    <a:cubicBezTo>
                      <a:pt x="772" y="19"/>
                      <a:pt x="703" y="0"/>
                      <a:pt x="6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1"/>
              <p:cNvSpPr/>
              <p:nvPr/>
            </p:nvSpPr>
            <p:spPr>
              <a:xfrm>
                <a:off x="7055700" y="2809675"/>
                <a:ext cx="42075" cy="77850"/>
              </a:xfrm>
              <a:custGeom>
                <a:avLst/>
                <a:gdLst/>
                <a:ahLst/>
                <a:cxnLst/>
                <a:rect l="l" t="t" r="r" b="b"/>
                <a:pathLst>
                  <a:path w="1683" h="3114" extrusionOk="0">
                    <a:moveTo>
                      <a:pt x="329" y="1"/>
                    </a:moveTo>
                    <a:cubicBezTo>
                      <a:pt x="292" y="1"/>
                      <a:pt x="258" y="14"/>
                      <a:pt x="217" y="41"/>
                    </a:cubicBezTo>
                    <a:cubicBezTo>
                      <a:pt x="217" y="123"/>
                      <a:pt x="190" y="204"/>
                      <a:pt x="190" y="367"/>
                    </a:cubicBezTo>
                    <a:cubicBezTo>
                      <a:pt x="190" y="503"/>
                      <a:pt x="217" y="530"/>
                      <a:pt x="272" y="611"/>
                    </a:cubicBezTo>
                    <a:cubicBezTo>
                      <a:pt x="299" y="638"/>
                      <a:pt x="326" y="720"/>
                      <a:pt x="407" y="801"/>
                    </a:cubicBezTo>
                    <a:cubicBezTo>
                      <a:pt x="462" y="909"/>
                      <a:pt x="489" y="991"/>
                      <a:pt x="543" y="1018"/>
                    </a:cubicBezTo>
                    <a:cubicBezTo>
                      <a:pt x="570" y="1045"/>
                      <a:pt x="597" y="1126"/>
                      <a:pt x="706" y="1181"/>
                    </a:cubicBezTo>
                    <a:cubicBezTo>
                      <a:pt x="814" y="1262"/>
                      <a:pt x="868" y="1262"/>
                      <a:pt x="896" y="1289"/>
                    </a:cubicBezTo>
                    <a:cubicBezTo>
                      <a:pt x="950" y="1316"/>
                      <a:pt x="977" y="1316"/>
                      <a:pt x="1031" y="1343"/>
                    </a:cubicBezTo>
                    <a:cubicBezTo>
                      <a:pt x="1004" y="1343"/>
                      <a:pt x="977" y="1398"/>
                      <a:pt x="950" y="1398"/>
                    </a:cubicBezTo>
                    <a:cubicBezTo>
                      <a:pt x="868" y="1398"/>
                      <a:pt x="868" y="1316"/>
                      <a:pt x="814" y="1316"/>
                    </a:cubicBezTo>
                    <a:cubicBezTo>
                      <a:pt x="733" y="1316"/>
                      <a:pt x="733" y="1398"/>
                      <a:pt x="679" y="1398"/>
                    </a:cubicBezTo>
                    <a:cubicBezTo>
                      <a:pt x="597" y="1398"/>
                      <a:pt x="597" y="1343"/>
                      <a:pt x="543" y="1343"/>
                    </a:cubicBezTo>
                    <a:cubicBezTo>
                      <a:pt x="462" y="1343"/>
                      <a:pt x="462" y="1425"/>
                      <a:pt x="407" y="1425"/>
                    </a:cubicBezTo>
                    <a:lnTo>
                      <a:pt x="272" y="1425"/>
                    </a:lnTo>
                    <a:cubicBezTo>
                      <a:pt x="190" y="1425"/>
                      <a:pt x="190" y="1398"/>
                      <a:pt x="163" y="1398"/>
                    </a:cubicBezTo>
                    <a:cubicBezTo>
                      <a:pt x="163" y="1398"/>
                      <a:pt x="136" y="1398"/>
                      <a:pt x="109" y="1425"/>
                    </a:cubicBezTo>
                    <a:cubicBezTo>
                      <a:pt x="55" y="1425"/>
                      <a:pt x="0" y="1452"/>
                      <a:pt x="0" y="1669"/>
                    </a:cubicBezTo>
                    <a:cubicBezTo>
                      <a:pt x="0" y="1750"/>
                      <a:pt x="28" y="1832"/>
                      <a:pt x="28" y="1859"/>
                    </a:cubicBezTo>
                    <a:cubicBezTo>
                      <a:pt x="55" y="1886"/>
                      <a:pt x="55" y="1886"/>
                      <a:pt x="136" y="1886"/>
                    </a:cubicBezTo>
                    <a:cubicBezTo>
                      <a:pt x="190" y="1886"/>
                      <a:pt x="190" y="1832"/>
                      <a:pt x="272" y="1832"/>
                    </a:cubicBezTo>
                    <a:lnTo>
                      <a:pt x="407" y="1832"/>
                    </a:lnTo>
                    <a:cubicBezTo>
                      <a:pt x="462" y="1832"/>
                      <a:pt x="462" y="1805"/>
                      <a:pt x="543" y="1805"/>
                    </a:cubicBezTo>
                    <a:cubicBezTo>
                      <a:pt x="597" y="1805"/>
                      <a:pt x="597" y="1859"/>
                      <a:pt x="679" y="1859"/>
                    </a:cubicBezTo>
                    <a:lnTo>
                      <a:pt x="814" y="1859"/>
                    </a:lnTo>
                    <a:cubicBezTo>
                      <a:pt x="733" y="1886"/>
                      <a:pt x="706" y="1940"/>
                      <a:pt x="679" y="1967"/>
                    </a:cubicBezTo>
                    <a:cubicBezTo>
                      <a:pt x="651" y="1994"/>
                      <a:pt x="570" y="2021"/>
                      <a:pt x="516" y="2130"/>
                    </a:cubicBezTo>
                    <a:cubicBezTo>
                      <a:pt x="407" y="2266"/>
                      <a:pt x="326" y="2401"/>
                      <a:pt x="326" y="2428"/>
                    </a:cubicBezTo>
                    <a:cubicBezTo>
                      <a:pt x="299" y="2510"/>
                      <a:pt x="272" y="2618"/>
                      <a:pt x="245" y="2700"/>
                    </a:cubicBezTo>
                    <a:cubicBezTo>
                      <a:pt x="190" y="2808"/>
                      <a:pt x="190" y="2917"/>
                      <a:pt x="272" y="3025"/>
                    </a:cubicBezTo>
                    <a:cubicBezTo>
                      <a:pt x="291" y="3063"/>
                      <a:pt x="375" y="3114"/>
                      <a:pt x="461" y="3114"/>
                    </a:cubicBezTo>
                    <a:cubicBezTo>
                      <a:pt x="499" y="3114"/>
                      <a:pt x="537" y="3104"/>
                      <a:pt x="570" y="3079"/>
                    </a:cubicBezTo>
                    <a:lnTo>
                      <a:pt x="679" y="2971"/>
                    </a:lnTo>
                    <a:cubicBezTo>
                      <a:pt x="679" y="2862"/>
                      <a:pt x="706" y="2862"/>
                      <a:pt x="733" y="2754"/>
                    </a:cubicBezTo>
                    <a:cubicBezTo>
                      <a:pt x="814" y="2591"/>
                      <a:pt x="814" y="2591"/>
                      <a:pt x="923" y="2483"/>
                    </a:cubicBezTo>
                    <a:cubicBezTo>
                      <a:pt x="1004" y="2320"/>
                      <a:pt x="977" y="2293"/>
                      <a:pt x="1113" y="2184"/>
                    </a:cubicBezTo>
                    <a:cubicBezTo>
                      <a:pt x="1194" y="2157"/>
                      <a:pt x="1221" y="2130"/>
                      <a:pt x="1275" y="2130"/>
                    </a:cubicBezTo>
                    <a:cubicBezTo>
                      <a:pt x="1330" y="2130"/>
                      <a:pt x="1384" y="2103"/>
                      <a:pt x="1492" y="2021"/>
                    </a:cubicBezTo>
                    <a:cubicBezTo>
                      <a:pt x="1601" y="1967"/>
                      <a:pt x="1628" y="1859"/>
                      <a:pt x="1655" y="1805"/>
                    </a:cubicBezTo>
                    <a:cubicBezTo>
                      <a:pt x="1655" y="1723"/>
                      <a:pt x="1682" y="1615"/>
                      <a:pt x="1655" y="1452"/>
                    </a:cubicBezTo>
                    <a:cubicBezTo>
                      <a:pt x="1628" y="1289"/>
                      <a:pt x="1546" y="1208"/>
                      <a:pt x="1519" y="1154"/>
                    </a:cubicBezTo>
                    <a:cubicBezTo>
                      <a:pt x="1492" y="1072"/>
                      <a:pt x="1411" y="1045"/>
                      <a:pt x="1330" y="991"/>
                    </a:cubicBezTo>
                    <a:cubicBezTo>
                      <a:pt x="1221" y="909"/>
                      <a:pt x="1140" y="909"/>
                      <a:pt x="1113" y="909"/>
                    </a:cubicBezTo>
                    <a:cubicBezTo>
                      <a:pt x="1058" y="909"/>
                      <a:pt x="1004" y="909"/>
                      <a:pt x="950" y="882"/>
                    </a:cubicBezTo>
                    <a:cubicBezTo>
                      <a:pt x="868" y="828"/>
                      <a:pt x="868" y="801"/>
                      <a:pt x="841" y="774"/>
                    </a:cubicBezTo>
                    <a:cubicBezTo>
                      <a:pt x="841" y="747"/>
                      <a:pt x="814" y="720"/>
                      <a:pt x="787" y="638"/>
                    </a:cubicBezTo>
                    <a:cubicBezTo>
                      <a:pt x="706" y="530"/>
                      <a:pt x="733" y="503"/>
                      <a:pt x="733" y="448"/>
                    </a:cubicBezTo>
                    <a:cubicBezTo>
                      <a:pt x="733" y="367"/>
                      <a:pt x="733" y="340"/>
                      <a:pt x="706" y="258"/>
                    </a:cubicBezTo>
                    <a:cubicBezTo>
                      <a:pt x="706" y="204"/>
                      <a:pt x="679" y="96"/>
                      <a:pt x="462" y="41"/>
                    </a:cubicBezTo>
                    <a:cubicBezTo>
                      <a:pt x="407" y="14"/>
                      <a:pt x="367"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1"/>
              <p:cNvSpPr/>
              <p:nvPr/>
            </p:nvSpPr>
            <p:spPr>
              <a:xfrm>
                <a:off x="7143175" y="3277900"/>
                <a:ext cx="17325" cy="16825"/>
              </a:xfrm>
              <a:custGeom>
                <a:avLst/>
                <a:gdLst/>
                <a:ahLst/>
                <a:cxnLst/>
                <a:rect l="l" t="t" r="r" b="b"/>
                <a:pathLst>
                  <a:path w="693" h="673" extrusionOk="0">
                    <a:moveTo>
                      <a:pt x="339" y="1"/>
                    </a:moveTo>
                    <a:cubicBezTo>
                      <a:pt x="170" y="1"/>
                      <a:pt x="0" y="109"/>
                      <a:pt x="0" y="326"/>
                    </a:cubicBezTo>
                    <a:cubicBezTo>
                      <a:pt x="0" y="557"/>
                      <a:pt x="177" y="672"/>
                      <a:pt x="350" y="672"/>
                    </a:cubicBezTo>
                    <a:cubicBezTo>
                      <a:pt x="523" y="672"/>
                      <a:pt x="692" y="557"/>
                      <a:pt x="679" y="326"/>
                    </a:cubicBezTo>
                    <a:cubicBezTo>
                      <a:pt x="679" y="109"/>
                      <a:pt x="509" y="1"/>
                      <a:pt x="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1"/>
              <p:cNvSpPr/>
              <p:nvPr/>
            </p:nvSpPr>
            <p:spPr>
              <a:xfrm>
                <a:off x="7177750" y="3288075"/>
                <a:ext cx="17325" cy="16300"/>
              </a:xfrm>
              <a:custGeom>
                <a:avLst/>
                <a:gdLst/>
                <a:ahLst/>
                <a:cxnLst/>
                <a:rect l="l" t="t" r="r" b="b"/>
                <a:pathLst>
                  <a:path w="693" h="652" extrusionOk="0">
                    <a:moveTo>
                      <a:pt x="340" y="1"/>
                    </a:moveTo>
                    <a:cubicBezTo>
                      <a:pt x="170" y="1"/>
                      <a:pt x="1" y="109"/>
                      <a:pt x="1" y="326"/>
                    </a:cubicBezTo>
                    <a:cubicBezTo>
                      <a:pt x="1" y="543"/>
                      <a:pt x="177" y="652"/>
                      <a:pt x="350" y="652"/>
                    </a:cubicBezTo>
                    <a:cubicBezTo>
                      <a:pt x="523" y="652"/>
                      <a:pt x="692" y="543"/>
                      <a:pt x="679" y="326"/>
                    </a:cubicBezTo>
                    <a:cubicBezTo>
                      <a:pt x="679" y="109"/>
                      <a:pt x="50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1"/>
              <p:cNvSpPr/>
              <p:nvPr/>
            </p:nvSpPr>
            <p:spPr>
              <a:xfrm>
                <a:off x="7212350" y="3275200"/>
                <a:ext cx="17300" cy="16300"/>
              </a:xfrm>
              <a:custGeom>
                <a:avLst/>
                <a:gdLst/>
                <a:ahLst/>
                <a:cxnLst/>
                <a:rect l="l" t="t" r="r" b="b"/>
                <a:pathLst>
                  <a:path w="692" h="652" extrusionOk="0">
                    <a:moveTo>
                      <a:pt x="339" y="0"/>
                    </a:moveTo>
                    <a:cubicBezTo>
                      <a:pt x="170" y="0"/>
                      <a:pt x="0" y="109"/>
                      <a:pt x="0" y="326"/>
                    </a:cubicBezTo>
                    <a:cubicBezTo>
                      <a:pt x="0" y="543"/>
                      <a:pt x="176" y="651"/>
                      <a:pt x="349" y="651"/>
                    </a:cubicBezTo>
                    <a:cubicBezTo>
                      <a:pt x="522" y="651"/>
                      <a:pt x="692" y="543"/>
                      <a:pt x="678" y="326"/>
                    </a:cubicBezTo>
                    <a:cubicBezTo>
                      <a:pt x="678" y="109"/>
                      <a:pt x="509"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1"/>
              <p:cNvSpPr/>
              <p:nvPr/>
            </p:nvSpPr>
            <p:spPr>
              <a:xfrm>
                <a:off x="7122825" y="2421800"/>
                <a:ext cx="16975" cy="17325"/>
              </a:xfrm>
              <a:custGeom>
                <a:avLst/>
                <a:gdLst/>
                <a:ahLst/>
                <a:cxnLst/>
                <a:rect l="l" t="t" r="r" b="b"/>
                <a:pathLst>
                  <a:path w="679" h="693" extrusionOk="0">
                    <a:moveTo>
                      <a:pt x="340" y="1"/>
                    </a:moveTo>
                    <a:cubicBezTo>
                      <a:pt x="170" y="1"/>
                      <a:pt x="1" y="123"/>
                      <a:pt x="1" y="367"/>
                    </a:cubicBezTo>
                    <a:cubicBezTo>
                      <a:pt x="1" y="584"/>
                      <a:pt x="170" y="693"/>
                      <a:pt x="340" y="693"/>
                    </a:cubicBezTo>
                    <a:cubicBezTo>
                      <a:pt x="509" y="693"/>
                      <a:pt x="679" y="584"/>
                      <a:pt x="679" y="367"/>
                    </a:cubicBezTo>
                    <a:cubicBezTo>
                      <a:pt x="679" y="123"/>
                      <a:pt x="50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1"/>
              <p:cNvSpPr/>
              <p:nvPr/>
            </p:nvSpPr>
            <p:spPr>
              <a:xfrm>
                <a:off x="7155375" y="2397050"/>
                <a:ext cx="16975" cy="16300"/>
              </a:xfrm>
              <a:custGeom>
                <a:avLst/>
                <a:gdLst/>
                <a:ahLst/>
                <a:cxnLst/>
                <a:rect l="l" t="t" r="r" b="b"/>
                <a:pathLst>
                  <a:path w="679" h="652" extrusionOk="0">
                    <a:moveTo>
                      <a:pt x="340" y="1"/>
                    </a:moveTo>
                    <a:cubicBezTo>
                      <a:pt x="170" y="1"/>
                      <a:pt x="1" y="109"/>
                      <a:pt x="1" y="326"/>
                    </a:cubicBezTo>
                    <a:cubicBezTo>
                      <a:pt x="1" y="543"/>
                      <a:pt x="170" y="652"/>
                      <a:pt x="340" y="652"/>
                    </a:cubicBezTo>
                    <a:cubicBezTo>
                      <a:pt x="509" y="652"/>
                      <a:pt x="679" y="543"/>
                      <a:pt x="679" y="326"/>
                    </a:cubicBezTo>
                    <a:cubicBezTo>
                      <a:pt x="679" y="109"/>
                      <a:pt x="50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1"/>
              <p:cNvSpPr/>
              <p:nvPr/>
            </p:nvSpPr>
            <p:spPr>
              <a:xfrm>
                <a:off x="7196075" y="2407900"/>
                <a:ext cx="16975" cy="17325"/>
              </a:xfrm>
              <a:custGeom>
                <a:avLst/>
                <a:gdLst/>
                <a:ahLst/>
                <a:cxnLst/>
                <a:rect l="l" t="t" r="r" b="b"/>
                <a:pathLst>
                  <a:path w="679" h="693" extrusionOk="0">
                    <a:moveTo>
                      <a:pt x="339" y="1"/>
                    </a:moveTo>
                    <a:cubicBezTo>
                      <a:pt x="170" y="1"/>
                      <a:pt x="0" y="109"/>
                      <a:pt x="0" y="326"/>
                    </a:cubicBezTo>
                    <a:cubicBezTo>
                      <a:pt x="0" y="571"/>
                      <a:pt x="170" y="693"/>
                      <a:pt x="339" y="693"/>
                    </a:cubicBezTo>
                    <a:cubicBezTo>
                      <a:pt x="509" y="693"/>
                      <a:pt x="678" y="571"/>
                      <a:pt x="678" y="326"/>
                    </a:cubicBezTo>
                    <a:cubicBezTo>
                      <a:pt x="678" y="109"/>
                      <a:pt x="509" y="1"/>
                      <a:pt x="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9" name="Google Shape;859;p41"/>
          <p:cNvGrpSpPr/>
          <p:nvPr/>
        </p:nvGrpSpPr>
        <p:grpSpPr>
          <a:xfrm rot="10800000">
            <a:off x="6706770" y="618237"/>
            <a:ext cx="1641952" cy="1632802"/>
            <a:chOff x="799845" y="2894187"/>
            <a:chExt cx="1641952" cy="1632802"/>
          </a:xfrm>
        </p:grpSpPr>
        <p:grpSp>
          <p:nvGrpSpPr>
            <p:cNvPr id="860" name="Google Shape;860;p41"/>
            <p:cNvGrpSpPr/>
            <p:nvPr/>
          </p:nvGrpSpPr>
          <p:grpSpPr>
            <a:xfrm rot="10800000">
              <a:off x="799845" y="2894187"/>
              <a:ext cx="235827" cy="1604076"/>
              <a:chOff x="7055700" y="2180750"/>
              <a:chExt cx="196000" cy="1333175"/>
            </a:xfrm>
          </p:grpSpPr>
          <p:sp>
            <p:nvSpPr>
              <p:cNvPr id="861" name="Google Shape;861;p41"/>
              <p:cNvSpPr/>
              <p:nvPr/>
            </p:nvSpPr>
            <p:spPr>
              <a:xfrm>
                <a:off x="7079425" y="2852475"/>
                <a:ext cx="153950" cy="661450"/>
              </a:xfrm>
              <a:custGeom>
                <a:avLst/>
                <a:gdLst/>
                <a:ahLst/>
                <a:cxnLst/>
                <a:rect l="l" t="t" r="r" b="b"/>
                <a:pathLst>
                  <a:path w="6158" h="26458" extrusionOk="0">
                    <a:moveTo>
                      <a:pt x="2542" y="663"/>
                    </a:moveTo>
                    <a:cubicBezTo>
                      <a:pt x="2667" y="663"/>
                      <a:pt x="2788" y="674"/>
                      <a:pt x="2903" y="689"/>
                    </a:cubicBezTo>
                    <a:cubicBezTo>
                      <a:pt x="3120" y="716"/>
                      <a:pt x="3283" y="798"/>
                      <a:pt x="3418" y="906"/>
                    </a:cubicBezTo>
                    <a:cubicBezTo>
                      <a:pt x="3581" y="960"/>
                      <a:pt x="3717" y="1069"/>
                      <a:pt x="3852" y="1177"/>
                    </a:cubicBezTo>
                    <a:cubicBezTo>
                      <a:pt x="4096" y="1367"/>
                      <a:pt x="4341" y="1639"/>
                      <a:pt x="4503" y="2018"/>
                    </a:cubicBezTo>
                    <a:cubicBezTo>
                      <a:pt x="4666" y="2398"/>
                      <a:pt x="4802" y="2941"/>
                      <a:pt x="4720" y="3619"/>
                    </a:cubicBezTo>
                    <a:cubicBezTo>
                      <a:pt x="4639" y="4324"/>
                      <a:pt x="4449" y="4785"/>
                      <a:pt x="4232" y="5192"/>
                    </a:cubicBezTo>
                    <a:cubicBezTo>
                      <a:pt x="4042" y="5599"/>
                      <a:pt x="3852" y="5924"/>
                      <a:pt x="3662" y="6222"/>
                    </a:cubicBezTo>
                    <a:cubicBezTo>
                      <a:pt x="3446" y="6521"/>
                      <a:pt x="3256" y="6819"/>
                      <a:pt x="2984" y="7172"/>
                    </a:cubicBezTo>
                    <a:cubicBezTo>
                      <a:pt x="2957" y="7226"/>
                      <a:pt x="2903" y="7280"/>
                      <a:pt x="2849" y="7335"/>
                    </a:cubicBezTo>
                    <a:cubicBezTo>
                      <a:pt x="2605" y="6928"/>
                      <a:pt x="2306" y="6467"/>
                      <a:pt x="1899" y="5843"/>
                    </a:cubicBezTo>
                    <a:cubicBezTo>
                      <a:pt x="1113" y="4622"/>
                      <a:pt x="869" y="3971"/>
                      <a:pt x="787" y="3347"/>
                    </a:cubicBezTo>
                    <a:cubicBezTo>
                      <a:pt x="733" y="2995"/>
                      <a:pt x="706" y="2696"/>
                      <a:pt x="787" y="2290"/>
                    </a:cubicBezTo>
                    <a:cubicBezTo>
                      <a:pt x="842" y="2073"/>
                      <a:pt x="923" y="1883"/>
                      <a:pt x="1004" y="1639"/>
                    </a:cubicBezTo>
                    <a:cubicBezTo>
                      <a:pt x="1113" y="1394"/>
                      <a:pt x="1276" y="1177"/>
                      <a:pt x="1520" y="988"/>
                    </a:cubicBezTo>
                    <a:cubicBezTo>
                      <a:pt x="1870" y="734"/>
                      <a:pt x="2221" y="663"/>
                      <a:pt x="2542" y="663"/>
                    </a:cubicBezTo>
                    <a:close/>
                    <a:moveTo>
                      <a:pt x="2502" y="1"/>
                    </a:moveTo>
                    <a:cubicBezTo>
                      <a:pt x="2428" y="1"/>
                      <a:pt x="2354" y="4"/>
                      <a:pt x="2279" y="11"/>
                    </a:cubicBezTo>
                    <a:cubicBezTo>
                      <a:pt x="1927" y="38"/>
                      <a:pt x="1601" y="174"/>
                      <a:pt x="1248" y="418"/>
                    </a:cubicBezTo>
                    <a:cubicBezTo>
                      <a:pt x="814" y="716"/>
                      <a:pt x="597" y="1042"/>
                      <a:pt x="435" y="1313"/>
                    </a:cubicBezTo>
                    <a:cubicBezTo>
                      <a:pt x="272" y="1584"/>
                      <a:pt x="191" y="1856"/>
                      <a:pt x="136" y="2073"/>
                    </a:cubicBezTo>
                    <a:cubicBezTo>
                      <a:pt x="1" y="2561"/>
                      <a:pt x="1" y="2995"/>
                      <a:pt x="55" y="3402"/>
                    </a:cubicBezTo>
                    <a:cubicBezTo>
                      <a:pt x="164" y="4188"/>
                      <a:pt x="435" y="5002"/>
                      <a:pt x="1167" y="6250"/>
                    </a:cubicBezTo>
                    <a:cubicBezTo>
                      <a:pt x="1682" y="7090"/>
                      <a:pt x="2035" y="7660"/>
                      <a:pt x="2306" y="8148"/>
                    </a:cubicBezTo>
                    <a:cubicBezTo>
                      <a:pt x="2198" y="8284"/>
                      <a:pt x="2116" y="8420"/>
                      <a:pt x="2035" y="8582"/>
                    </a:cubicBezTo>
                    <a:cubicBezTo>
                      <a:pt x="1628" y="9233"/>
                      <a:pt x="1384" y="9749"/>
                      <a:pt x="1167" y="10155"/>
                    </a:cubicBezTo>
                    <a:cubicBezTo>
                      <a:pt x="977" y="10589"/>
                      <a:pt x="869" y="10942"/>
                      <a:pt x="733" y="11295"/>
                    </a:cubicBezTo>
                    <a:cubicBezTo>
                      <a:pt x="679" y="11485"/>
                      <a:pt x="652" y="11674"/>
                      <a:pt x="570" y="11837"/>
                    </a:cubicBezTo>
                    <a:cubicBezTo>
                      <a:pt x="543" y="11946"/>
                      <a:pt x="543" y="12054"/>
                      <a:pt x="489" y="12163"/>
                    </a:cubicBezTo>
                    <a:cubicBezTo>
                      <a:pt x="462" y="12244"/>
                      <a:pt x="462" y="12352"/>
                      <a:pt x="435" y="12488"/>
                    </a:cubicBezTo>
                    <a:cubicBezTo>
                      <a:pt x="326" y="12976"/>
                      <a:pt x="218" y="13519"/>
                      <a:pt x="191" y="14278"/>
                    </a:cubicBezTo>
                    <a:cubicBezTo>
                      <a:pt x="191" y="14658"/>
                      <a:pt x="191" y="15011"/>
                      <a:pt x="218" y="15309"/>
                    </a:cubicBezTo>
                    <a:cubicBezTo>
                      <a:pt x="218" y="15445"/>
                      <a:pt x="272" y="15607"/>
                      <a:pt x="272" y="15716"/>
                    </a:cubicBezTo>
                    <a:cubicBezTo>
                      <a:pt x="299" y="15851"/>
                      <a:pt x="299" y="15987"/>
                      <a:pt x="326" y="16096"/>
                    </a:cubicBezTo>
                    <a:cubicBezTo>
                      <a:pt x="381" y="16313"/>
                      <a:pt x="435" y="16530"/>
                      <a:pt x="489" y="16719"/>
                    </a:cubicBezTo>
                    <a:cubicBezTo>
                      <a:pt x="570" y="16936"/>
                      <a:pt x="625" y="17099"/>
                      <a:pt x="706" y="17262"/>
                    </a:cubicBezTo>
                    <a:cubicBezTo>
                      <a:pt x="814" y="17587"/>
                      <a:pt x="950" y="17859"/>
                      <a:pt x="1140" y="18157"/>
                    </a:cubicBezTo>
                    <a:cubicBezTo>
                      <a:pt x="1167" y="18211"/>
                      <a:pt x="1167" y="18265"/>
                      <a:pt x="1248" y="18347"/>
                    </a:cubicBezTo>
                    <a:cubicBezTo>
                      <a:pt x="1276" y="18401"/>
                      <a:pt x="1303" y="18428"/>
                      <a:pt x="1303" y="18455"/>
                    </a:cubicBezTo>
                    <a:cubicBezTo>
                      <a:pt x="1384" y="18564"/>
                      <a:pt x="1493" y="18699"/>
                      <a:pt x="1547" y="18835"/>
                    </a:cubicBezTo>
                    <a:cubicBezTo>
                      <a:pt x="1601" y="18889"/>
                      <a:pt x="1628" y="18971"/>
                      <a:pt x="1737" y="19106"/>
                    </a:cubicBezTo>
                    <a:cubicBezTo>
                      <a:pt x="1791" y="19215"/>
                      <a:pt x="1845" y="19269"/>
                      <a:pt x="1899" y="19350"/>
                    </a:cubicBezTo>
                    <a:cubicBezTo>
                      <a:pt x="1954" y="19432"/>
                      <a:pt x="1927" y="19486"/>
                      <a:pt x="2035" y="19622"/>
                    </a:cubicBezTo>
                    <a:cubicBezTo>
                      <a:pt x="2116" y="19784"/>
                      <a:pt x="2116" y="19784"/>
                      <a:pt x="2225" y="19920"/>
                    </a:cubicBezTo>
                    <a:cubicBezTo>
                      <a:pt x="2333" y="20083"/>
                      <a:pt x="2333" y="20083"/>
                      <a:pt x="2442" y="20218"/>
                    </a:cubicBezTo>
                    <a:cubicBezTo>
                      <a:pt x="2523" y="20381"/>
                      <a:pt x="2523" y="20381"/>
                      <a:pt x="2605" y="20517"/>
                    </a:cubicBezTo>
                    <a:cubicBezTo>
                      <a:pt x="2632" y="20598"/>
                      <a:pt x="2686" y="20652"/>
                      <a:pt x="2713" y="20707"/>
                    </a:cubicBezTo>
                    <a:cubicBezTo>
                      <a:pt x="2713" y="20761"/>
                      <a:pt x="2740" y="20788"/>
                      <a:pt x="2713" y="20896"/>
                    </a:cubicBezTo>
                    <a:cubicBezTo>
                      <a:pt x="2713" y="21005"/>
                      <a:pt x="2659" y="21059"/>
                      <a:pt x="2659" y="21113"/>
                    </a:cubicBezTo>
                    <a:cubicBezTo>
                      <a:pt x="2659" y="21141"/>
                      <a:pt x="2632" y="21195"/>
                      <a:pt x="2605" y="21276"/>
                    </a:cubicBezTo>
                    <a:lnTo>
                      <a:pt x="2469" y="21412"/>
                    </a:lnTo>
                    <a:cubicBezTo>
                      <a:pt x="2442" y="21439"/>
                      <a:pt x="2388" y="21439"/>
                      <a:pt x="2306" y="21466"/>
                    </a:cubicBezTo>
                    <a:cubicBezTo>
                      <a:pt x="2280" y="21479"/>
                      <a:pt x="2254" y="21484"/>
                      <a:pt x="2230" y="21484"/>
                    </a:cubicBezTo>
                    <a:cubicBezTo>
                      <a:pt x="2152" y="21484"/>
                      <a:pt x="2089" y="21432"/>
                      <a:pt x="2089" y="21412"/>
                    </a:cubicBezTo>
                    <a:cubicBezTo>
                      <a:pt x="2062" y="21385"/>
                      <a:pt x="2035" y="21276"/>
                      <a:pt x="2062" y="21249"/>
                    </a:cubicBezTo>
                    <a:cubicBezTo>
                      <a:pt x="2062" y="21195"/>
                      <a:pt x="2116" y="21168"/>
                      <a:pt x="2198" y="21141"/>
                    </a:cubicBezTo>
                    <a:cubicBezTo>
                      <a:pt x="2225" y="21141"/>
                      <a:pt x="2252" y="21141"/>
                      <a:pt x="2306" y="21113"/>
                    </a:cubicBezTo>
                    <a:cubicBezTo>
                      <a:pt x="2333" y="21113"/>
                      <a:pt x="2361" y="21059"/>
                      <a:pt x="2333" y="21005"/>
                    </a:cubicBezTo>
                    <a:cubicBezTo>
                      <a:pt x="2306" y="20924"/>
                      <a:pt x="2198" y="20896"/>
                      <a:pt x="2116" y="20896"/>
                    </a:cubicBezTo>
                    <a:cubicBezTo>
                      <a:pt x="1981" y="20924"/>
                      <a:pt x="1954" y="20978"/>
                      <a:pt x="1899" y="21032"/>
                    </a:cubicBezTo>
                    <a:cubicBezTo>
                      <a:pt x="1845" y="21113"/>
                      <a:pt x="1818" y="21141"/>
                      <a:pt x="1818" y="21249"/>
                    </a:cubicBezTo>
                    <a:cubicBezTo>
                      <a:pt x="1818" y="21303"/>
                      <a:pt x="1791" y="21385"/>
                      <a:pt x="1818" y="21520"/>
                    </a:cubicBezTo>
                    <a:cubicBezTo>
                      <a:pt x="1845" y="21602"/>
                      <a:pt x="1899" y="21683"/>
                      <a:pt x="1927" y="21710"/>
                    </a:cubicBezTo>
                    <a:cubicBezTo>
                      <a:pt x="1954" y="21737"/>
                      <a:pt x="2035" y="21792"/>
                      <a:pt x="2062" y="21819"/>
                    </a:cubicBezTo>
                    <a:cubicBezTo>
                      <a:pt x="2116" y="21846"/>
                      <a:pt x="2225" y="21873"/>
                      <a:pt x="2388" y="21873"/>
                    </a:cubicBezTo>
                    <a:cubicBezTo>
                      <a:pt x="2578" y="21873"/>
                      <a:pt x="2659" y="21819"/>
                      <a:pt x="2740" y="21792"/>
                    </a:cubicBezTo>
                    <a:cubicBezTo>
                      <a:pt x="2795" y="21737"/>
                      <a:pt x="2876" y="21683"/>
                      <a:pt x="2984" y="21547"/>
                    </a:cubicBezTo>
                    <a:cubicBezTo>
                      <a:pt x="3066" y="21412"/>
                      <a:pt x="3066" y="21303"/>
                      <a:pt x="3120" y="21249"/>
                    </a:cubicBezTo>
                    <a:cubicBezTo>
                      <a:pt x="3120" y="21168"/>
                      <a:pt x="3147" y="21059"/>
                      <a:pt x="3147" y="20924"/>
                    </a:cubicBezTo>
                    <a:lnTo>
                      <a:pt x="3147" y="20707"/>
                    </a:lnTo>
                    <a:lnTo>
                      <a:pt x="3256" y="20788"/>
                    </a:lnTo>
                    <a:cubicBezTo>
                      <a:pt x="3310" y="20869"/>
                      <a:pt x="3337" y="20924"/>
                      <a:pt x="3446" y="21059"/>
                    </a:cubicBezTo>
                    <a:cubicBezTo>
                      <a:pt x="3581" y="21385"/>
                      <a:pt x="3554" y="21412"/>
                      <a:pt x="3662" y="21710"/>
                    </a:cubicBezTo>
                    <a:cubicBezTo>
                      <a:pt x="3744" y="22009"/>
                      <a:pt x="3825" y="22009"/>
                      <a:pt x="3879" y="22334"/>
                    </a:cubicBezTo>
                    <a:cubicBezTo>
                      <a:pt x="3934" y="22497"/>
                      <a:pt x="3934" y="22551"/>
                      <a:pt x="3934" y="22660"/>
                    </a:cubicBezTo>
                    <a:lnTo>
                      <a:pt x="3934" y="23012"/>
                    </a:lnTo>
                    <a:cubicBezTo>
                      <a:pt x="3934" y="23175"/>
                      <a:pt x="3934" y="23229"/>
                      <a:pt x="3961" y="23310"/>
                    </a:cubicBezTo>
                    <a:cubicBezTo>
                      <a:pt x="3961" y="23365"/>
                      <a:pt x="3988" y="23473"/>
                      <a:pt x="3934" y="23609"/>
                    </a:cubicBezTo>
                    <a:cubicBezTo>
                      <a:pt x="3852" y="23744"/>
                      <a:pt x="3825" y="23826"/>
                      <a:pt x="3798" y="23853"/>
                    </a:cubicBezTo>
                    <a:cubicBezTo>
                      <a:pt x="3744" y="23907"/>
                      <a:pt x="3690" y="23961"/>
                      <a:pt x="3581" y="24016"/>
                    </a:cubicBezTo>
                    <a:cubicBezTo>
                      <a:pt x="3473" y="24097"/>
                      <a:pt x="3446" y="24097"/>
                      <a:pt x="3391" y="24097"/>
                    </a:cubicBezTo>
                    <a:cubicBezTo>
                      <a:pt x="3337" y="24097"/>
                      <a:pt x="3310" y="24097"/>
                      <a:pt x="3283" y="24043"/>
                    </a:cubicBezTo>
                    <a:lnTo>
                      <a:pt x="3201" y="24043"/>
                    </a:lnTo>
                    <a:lnTo>
                      <a:pt x="3201" y="23961"/>
                    </a:lnTo>
                    <a:lnTo>
                      <a:pt x="3201" y="23880"/>
                    </a:lnTo>
                    <a:cubicBezTo>
                      <a:pt x="3201" y="23853"/>
                      <a:pt x="3256" y="23826"/>
                      <a:pt x="3283" y="23772"/>
                    </a:cubicBezTo>
                    <a:cubicBezTo>
                      <a:pt x="3310" y="23744"/>
                      <a:pt x="3337" y="23717"/>
                      <a:pt x="3310" y="23636"/>
                    </a:cubicBezTo>
                    <a:cubicBezTo>
                      <a:pt x="3310" y="23609"/>
                      <a:pt x="3201" y="23555"/>
                      <a:pt x="3147" y="23555"/>
                    </a:cubicBezTo>
                    <a:cubicBezTo>
                      <a:pt x="2930" y="23582"/>
                      <a:pt x="2876" y="23690"/>
                      <a:pt x="2795" y="23772"/>
                    </a:cubicBezTo>
                    <a:cubicBezTo>
                      <a:pt x="2767" y="23853"/>
                      <a:pt x="2740" y="23907"/>
                      <a:pt x="2740" y="23989"/>
                    </a:cubicBezTo>
                    <a:lnTo>
                      <a:pt x="2740" y="24151"/>
                    </a:lnTo>
                    <a:cubicBezTo>
                      <a:pt x="2740" y="24233"/>
                      <a:pt x="2795" y="24287"/>
                      <a:pt x="2849" y="24314"/>
                    </a:cubicBezTo>
                    <a:cubicBezTo>
                      <a:pt x="2930" y="24450"/>
                      <a:pt x="3066" y="24504"/>
                      <a:pt x="3147" y="24531"/>
                    </a:cubicBezTo>
                    <a:lnTo>
                      <a:pt x="3337" y="24531"/>
                    </a:lnTo>
                    <a:cubicBezTo>
                      <a:pt x="3473" y="24504"/>
                      <a:pt x="3581" y="24450"/>
                      <a:pt x="3798" y="24368"/>
                    </a:cubicBezTo>
                    <a:cubicBezTo>
                      <a:pt x="3961" y="24260"/>
                      <a:pt x="4015" y="24151"/>
                      <a:pt x="4096" y="24097"/>
                    </a:cubicBezTo>
                    <a:cubicBezTo>
                      <a:pt x="4151" y="24016"/>
                      <a:pt x="4232" y="23907"/>
                      <a:pt x="4286" y="23717"/>
                    </a:cubicBezTo>
                    <a:cubicBezTo>
                      <a:pt x="4368" y="23500"/>
                      <a:pt x="4368" y="23419"/>
                      <a:pt x="4395" y="23338"/>
                    </a:cubicBezTo>
                    <a:lnTo>
                      <a:pt x="4395" y="22958"/>
                    </a:lnTo>
                    <a:lnTo>
                      <a:pt x="4395" y="22605"/>
                    </a:lnTo>
                    <a:cubicBezTo>
                      <a:pt x="4395" y="22497"/>
                      <a:pt x="4395" y="22388"/>
                      <a:pt x="4368" y="22226"/>
                    </a:cubicBezTo>
                    <a:cubicBezTo>
                      <a:pt x="4286" y="21846"/>
                      <a:pt x="4259" y="21846"/>
                      <a:pt x="4151" y="21493"/>
                    </a:cubicBezTo>
                    <a:cubicBezTo>
                      <a:pt x="4015" y="21168"/>
                      <a:pt x="4015" y="21168"/>
                      <a:pt x="3852" y="20815"/>
                    </a:cubicBezTo>
                    <a:cubicBezTo>
                      <a:pt x="3798" y="20679"/>
                      <a:pt x="3717" y="20598"/>
                      <a:pt x="3690" y="20517"/>
                    </a:cubicBezTo>
                    <a:lnTo>
                      <a:pt x="3690" y="20517"/>
                    </a:lnTo>
                    <a:cubicBezTo>
                      <a:pt x="3879" y="20625"/>
                      <a:pt x="4124" y="20734"/>
                      <a:pt x="4286" y="20788"/>
                    </a:cubicBezTo>
                    <a:cubicBezTo>
                      <a:pt x="4422" y="20842"/>
                      <a:pt x="4558" y="20869"/>
                      <a:pt x="4666" y="20896"/>
                    </a:cubicBezTo>
                    <a:cubicBezTo>
                      <a:pt x="4802" y="20924"/>
                      <a:pt x="4910" y="20924"/>
                      <a:pt x="5046" y="20951"/>
                    </a:cubicBezTo>
                    <a:cubicBezTo>
                      <a:pt x="5100" y="20951"/>
                      <a:pt x="5154" y="20951"/>
                      <a:pt x="5209" y="21005"/>
                    </a:cubicBezTo>
                    <a:lnTo>
                      <a:pt x="5507" y="21005"/>
                    </a:lnTo>
                    <a:cubicBezTo>
                      <a:pt x="5507" y="21014"/>
                      <a:pt x="5513" y="21017"/>
                      <a:pt x="5521" y="21017"/>
                    </a:cubicBezTo>
                    <a:cubicBezTo>
                      <a:pt x="5537" y="21017"/>
                      <a:pt x="5561" y="21005"/>
                      <a:pt x="5561" y="21005"/>
                    </a:cubicBezTo>
                    <a:lnTo>
                      <a:pt x="5561" y="21032"/>
                    </a:lnTo>
                    <a:lnTo>
                      <a:pt x="5561" y="21059"/>
                    </a:lnTo>
                    <a:lnTo>
                      <a:pt x="5561" y="21113"/>
                    </a:lnTo>
                    <a:lnTo>
                      <a:pt x="5561" y="21520"/>
                    </a:lnTo>
                    <a:cubicBezTo>
                      <a:pt x="5561" y="22524"/>
                      <a:pt x="5588" y="23582"/>
                      <a:pt x="5615" y="24585"/>
                    </a:cubicBezTo>
                    <a:lnTo>
                      <a:pt x="5615" y="25046"/>
                    </a:lnTo>
                    <a:lnTo>
                      <a:pt x="5615" y="25263"/>
                    </a:lnTo>
                    <a:cubicBezTo>
                      <a:pt x="5615" y="25372"/>
                      <a:pt x="5643" y="25453"/>
                      <a:pt x="5643" y="25508"/>
                    </a:cubicBezTo>
                    <a:cubicBezTo>
                      <a:pt x="5697" y="25670"/>
                      <a:pt x="5697" y="25806"/>
                      <a:pt x="5643" y="25914"/>
                    </a:cubicBezTo>
                    <a:cubicBezTo>
                      <a:pt x="5615" y="26023"/>
                      <a:pt x="5507" y="26077"/>
                      <a:pt x="5371" y="26077"/>
                    </a:cubicBezTo>
                    <a:cubicBezTo>
                      <a:pt x="5290" y="26077"/>
                      <a:pt x="5154" y="26050"/>
                      <a:pt x="5046" y="25996"/>
                    </a:cubicBezTo>
                    <a:cubicBezTo>
                      <a:pt x="4964" y="25914"/>
                      <a:pt x="4910" y="25779"/>
                      <a:pt x="4937" y="25724"/>
                    </a:cubicBezTo>
                    <a:cubicBezTo>
                      <a:pt x="4937" y="25616"/>
                      <a:pt x="5019" y="25535"/>
                      <a:pt x="5100" y="25508"/>
                    </a:cubicBezTo>
                    <a:cubicBezTo>
                      <a:pt x="5141" y="25494"/>
                      <a:pt x="5188" y="25487"/>
                      <a:pt x="5232" y="25487"/>
                    </a:cubicBezTo>
                    <a:cubicBezTo>
                      <a:pt x="5276" y="25487"/>
                      <a:pt x="5317" y="25494"/>
                      <a:pt x="5344" y="25508"/>
                    </a:cubicBezTo>
                    <a:cubicBezTo>
                      <a:pt x="5385" y="25521"/>
                      <a:pt x="5412" y="25528"/>
                      <a:pt x="5429" y="25528"/>
                    </a:cubicBezTo>
                    <a:cubicBezTo>
                      <a:pt x="5446" y="25528"/>
                      <a:pt x="5453" y="25521"/>
                      <a:pt x="5453" y="25508"/>
                    </a:cubicBezTo>
                    <a:cubicBezTo>
                      <a:pt x="5453" y="25480"/>
                      <a:pt x="5453" y="25399"/>
                      <a:pt x="5317" y="25345"/>
                    </a:cubicBezTo>
                    <a:cubicBezTo>
                      <a:pt x="5259" y="25301"/>
                      <a:pt x="5185" y="25273"/>
                      <a:pt x="5105" y="25273"/>
                    </a:cubicBezTo>
                    <a:cubicBezTo>
                      <a:pt x="5034" y="25273"/>
                      <a:pt x="4959" y="25294"/>
                      <a:pt x="4883" y="25345"/>
                    </a:cubicBezTo>
                    <a:cubicBezTo>
                      <a:pt x="4666" y="25453"/>
                      <a:pt x="4612" y="25724"/>
                      <a:pt x="4639" y="25914"/>
                    </a:cubicBezTo>
                    <a:cubicBezTo>
                      <a:pt x="4666" y="26023"/>
                      <a:pt x="4747" y="26158"/>
                      <a:pt x="4802" y="26213"/>
                    </a:cubicBezTo>
                    <a:cubicBezTo>
                      <a:pt x="4883" y="26294"/>
                      <a:pt x="4964" y="26348"/>
                      <a:pt x="5073" y="26375"/>
                    </a:cubicBezTo>
                    <a:cubicBezTo>
                      <a:pt x="5213" y="26428"/>
                      <a:pt x="5331" y="26458"/>
                      <a:pt x="5447" y="26458"/>
                    </a:cubicBezTo>
                    <a:cubicBezTo>
                      <a:pt x="5511" y="26458"/>
                      <a:pt x="5575" y="26449"/>
                      <a:pt x="5643" y="26430"/>
                    </a:cubicBezTo>
                    <a:cubicBezTo>
                      <a:pt x="5751" y="26375"/>
                      <a:pt x="5832" y="26321"/>
                      <a:pt x="5914" y="26267"/>
                    </a:cubicBezTo>
                    <a:cubicBezTo>
                      <a:pt x="5995" y="26186"/>
                      <a:pt x="6049" y="26077"/>
                      <a:pt x="6104" y="25996"/>
                    </a:cubicBezTo>
                    <a:cubicBezTo>
                      <a:pt x="6158" y="25779"/>
                      <a:pt x="6158" y="25616"/>
                      <a:pt x="6158" y="25480"/>
                    </a:cubicBezTo>
                    <a:cubicBezTo>
                      <a:pt x="6158" y="25399"/>
                      <a:pt x="6158" y="25345"/>
                      <a:pt x="6131" y="25263"/>
                    </a:cubicBezTo>
                    <a:lnTo>
                      <a:pt x="6131" y="25074"/>
                    </a:lnTo>
                    <a:lnTo>
                      <a:pt x="6131" y="24558"/>
                    </a:lnTo>
                    <a:lnTo>
                      <a:pt x="6131" y="23229"/>
                    </a:lnTo>
                    <a:cubicBezTo>
                      <a:pt x="6131" y="22632"/>
                      <a:pt x="6131" y="22144"/>
                      <a:pt x="6104" y="21737"/>
                    </a:cubicBezTo>
                    <a:lnTo>
                      <a:pt x="6104" y="21195"/>
                    </a:lnTo>
                    <a:lnTo>
                      <a:pt x="6104" y="20896"/>
                    </a:lnTo>
                    <a:cubicBezTo>
                      <a:pt x="6104" y="20734"/>
                      <a:pt x="6022" y="20652"/>
                      <a:pt x="5995" y="20571"/>
                    </a:cubicBezTo>
                    <a:cubicBezTo>
                      <a:pt x="5914" y="20517"/>
                      <a:pt x="5860" y="20462"/>
                      <a:pt x="5751" y="20462"/>
                    </a:cubicBezTo>
                    <a:lnTo>
                      <a:pt x="5615" y="20408"/>
                    </a:lnTo>
                    <a:lnTo>
                      <a:pt x="5561" y="20381"/>
                    </a:lnTo>
                    <a:lnTo>
                      <a:pt x="5426" y="20354"/>
                    </a:lnTo>
                    <a:lnTo>
                      <a:pt x="5290" y="20273"/>
                    </a:lnTo>
                    <a:lnTo>
                      <a:pt x="4964" y="20191"/>
                    </a:lnTo>
                    <a:cubicBezTo>
                      <a:pt x="4883" y="20137"/>
                      <a:pt x="4775" y="20083"/>
                      <a:pt x="4666" y="20056"/>
                    </a:cubicBezTo>
                    <a:cubicBezTo>
                      <a:pt x="4259" y="19839"/>
                      <a:pt x="3744" y="19567"/>
                      <a:pt x="3174" y="19052"/>
                    </a:cubicBezTo>
                    <a:cubicBezTo>
                      <a:pt x="2659" y="18618"/>
                      <a:pt x="2361" y="18184"/>
                      <a:pt x="2116" y="17831"/>
                    </a:cubicBezTo>
                    <a:cubicBezTo>
                      <a:pt x="2062" y="17750"/>
                      <a:pt x="2035" y="17669"/>
                      <a:pt x="1954" y="17560"/>
                    </a:cubicBezTo>
                    <a:cubicBezTo>
                      <a:pt x="1927" y="17479"/>
                      <a:pt x="1845" y="17397"/>
                      <a:pt x="1818" y="17343"/>
                    </a:cubicBezTo>
                    <a:cubicBezTo>
                      <a:pt x="1710" y="17153"/>
                      <a:pt x="1682" y="17018"/>
                      <a:pt x="1574" y="16855"/>
                    </a:cubicBezTo>
                    <a:cubicBezTo>
                      <a:pt x="1520" y="16692"/>
                      <a:pt x="1438" y="16557"/>
                      <a:pt x="1411" y="16394"/>
                    </a:cubicBezTo>
                    <a:cubicBezTo>
                      <a:pt x="1384" y="16204"/>
                      <a:pt x="1303" y="16014"/>
                      <a:pt x="1248" y="15824"/>
                    </a:cubicBezTo>
                    <a:cubicBezTo>
                      <a:pt x="1140" y="15417"/>
                      <a:pt x="1086" y="14902"/>
                      <a:pt x="1086" y="14170"/>
                    </a:cubicBezTo>
                    <a:cubicBezTo>
                      <a:pt x="1086" y="13465"/>
                      <a:pt x="1140" y="12949"/>
                      <a:pt x="1248" y="12515"/>
                    </a:cubicBezTo>
                    <a:cubicBezTo>
                      <a:pt x="1276" y="12434"/>
                      <a:pt x="1276" y="12325"/>
                      <a:pt x="1303" y="12217"/>
                    </a:cubicBezTo>
                    <a:cubicBezTo>
                      <a:pt x="1357" y="12108"/>
                      <a:pt x="1357" y="12027"/>
                      <a:pt x="1384" y="11946"/>
                    </a:cubicBezTo>
                    <a:cubicBezTo>
                      <a:pt x="1411" y="11783"/>
                      <a:pt x="1493" y="11620"/>
                      <a:pt x="1520" y="11430"/>
                    </a:cubicBezTo>
                    <a:cubicBezTo>
                      <a:pt x="1628" y="11105"/>
                      <a:pt x="1710" y="10752"/>
                      <a:pt x="1899" y="10345"/>
                    </a:cubicBezTo>
                    <a:cubicBezTo>
                      <a:pt x="2062" y="9938"/>
                      <a:pt x="2306" y="9450"/>
                      <a:pt x="2632" y="8826"/>
                    </a:cubicBezTo>
                    <a:cubicBezTo>
                      <a:pt x="2659" y="8772"/>
                      <a:pt x="2740" y="8691"/>
                      <a:pt x="2767" y="8609"/>
                    </a:cubicBezTo>
                    <a:cubicBezTo>
                      <a:pt x="2767" y="8664"/>
                      <a:pt x="2795" y="8691"/>
                      <a:pt x="2795" y="8691"/>
                    </a:cubicBezTo>
                    <a:cubicBezTo>
                      <a:pt x="3174" y="9287"/>
                      <a:pt x="3581" y="9911"/>
                      <a:pt x="4395" y="11132"/>
                    </a:cubicBezTo>
                    <a:cubicBezTo>
                      <a:pt x="4666" y="11512"/>
                      <a:pt x="4910" y="11918"/>
                      <a:pt x="5127" y="12271"/>
                    </a:cubicBezTo>
                    <a:cubicBezTo>
                      <a:pt x="5317" y="12651"/>
                      <a:pt x="5453" y="13058"/>
                      <a:pt x="5534" y="13410"/>
                    </a:cubicBezTo>
                    <a:cubicBezTo>
                      <a:pt x="5697" y="14116"/>
                      <a:pt x="5480" y="14631"/>
                      <a:pt x="5453" y="14712"/>
                    </a:cubicBezTo>
                    <a:cubicBezTo>
                      <a:pt x="5290" y="15255"/>
                      <a:pt x="4883" y="15743"/>
                      <a:pt x="4341" y="15933"/>
                    </a:cubicBezTo>
                    <a:cubicBezTo>
                      <a:pt x="4202" y="15991"/>
                      <a:pt x="4059" y="16018"/>
                      <a:pt x="3915" y="16018"/>
                    </a:cubicBezTo>
                    <a:cubicBezTo>
                      <a:pt x="3521" y="16018"/>
                      <a:pt x="3127" y="15817"/>
                      <a:pt x="2849" y="15499"/>
                    </a:cubicBezTo>
                    <a:cubicBezTo>
                      <a:pt x="2632" y="15309"/>
                      <a:pt x="2496" y="15038"/>
                      <a:pt x="2442" y="14766"/>
                    </a:cubicBezTo>
                    <a:cubicBezTo>
                      <a:pt x="2333" y="14495"/>
                      <a:pt x="2306" y="14170"/>
                      <a:pt x="2333" y="13899"/>
                    </a:cubicBezTo>
                    <a:cubicBezTo>
                      <a:pt x="2361" y="13329"/>
                      <a:pt x="2578" y="12759"/>
                      <a:pt x="2822" y="12217"/>
                    </a:cubicBezTo>
                    <a:cubicBezTo>
                      <a:pt x="2984" y="11810"/>
                      <a:pt x="3174" y="11403"/>
                      <a:pt x="3256" y="11186"/>
                    </a:cubicBezTo>
                    <a:cubicBezTo>
                      <a:pt x="3278" y="11109"/>
                      <a:pt x="3282" y="11063"/>
                      <a:pt x="3255" y="11063"/>
                    </a:cubicBezTo>
                    <a:cubicBezTo>
                      <a:pt x="3217" y="11063"/>
                      <a:pt x="3113" y="11161"/>
                      <a:pt x="2903" y="11403"/>
                    </a:cubicBezTo>
                    <a:cubicBezTo>
                      <a:pt x="2605" y="11810"/>
                      <a:pt x="2279" y="12380"/>
                      <a:pt x="2035" y="13031"/>
                    </a:cubicBezTo>
                    <a:cubicBezTo>
                      <a:pt x="1899" y="13546"/>
                      <a:pt x="1818" y="13953"/>
                      <a:pt x="1899" y="14333"/>
                    </a:cubicBezTo>
                    <a:cubicBezTo>
                      <a:pt x="1927" y="14685"/>
                      <a:pt x="2035" y="15038"/>
                      <a:pt x="2198" y="15336"/>
                    </a:cubicBezTo>
                    <a:cubicBezTo>
                      <a:pt x="2279" y="15499"/>
                      <a:pt x="2361" y="15634"/>
                      <a:pt x="2496" y="15824"/>
                    </a:cubicBezTo>
                    <a:cubicBezTo>
                      <a:pt x="2632" y="15987"/>
                      <a:pt x="2767" y="16123"/>
                      <a:pt x="2984" y="16258"/>
                    </a:cubicBezTo>
                    <a:cubicBezTo>
                      <a:pt x="3174" y="16394"/>
                      <a:pt x="3418" y="16502"/>
                      <a:pt x="3717" y="16530"/>
                    </a:cubicBezTo>
                    <a:cubicBezTo>
                      <a:pt x="3781" y="16535"/>
                      <a:pt x="3848" y="16539"/>
                      <a:pt x="3916" y="16539"/>
                    </a:cubicBezTo>
                    <a:cubicBezTo>
                      <a:pt x="4166" y="16539"/>
                      <a:pt x="4438" y="16494"/>
                      <a:pt x="4693" y="16367"/>
                    </a:cubicBezTo>
                    <a:cubicBezTo>
                      <a:pt x="5073" y="16150"/>
                      <a:pt x="5344" y="15906"/>
                      <a:pt x="5561" y="15689"/>
                    </a:cubicBezTo>
                    <a:cubicBezTo>
                      <a:pt x="5751" y="15445"/>
                      <a:pt x="5860" y="15173"/>
                      <a:pt x="5968" y="14929"/>
                    </a:cubicBezTo>
                    <a:cubicBezTo>
                      <a:pt x="6049" y="14685"/>
                      <a:pt x="6104" y="14468"/>
                      <a:pt x="6131" y="14251"/>
                    </a:cubicBezTo>
                    <a:cubicBezTo>
                      <a:pt x="6158" y="14007"/>
                      <a:pt x="6158" y="13844"/>
                      <a:pt x="6131" y="13654"/>
                    </a:cubicBezTo>
                    <a:cubicBezTo>
                      <a:pt x="6049" y="12868"/>
                      <a:pt x="5805" y="12081"/>
                      <a:pt x="5073" y="10806"/>
                    </a:cubicBezTo>
                    <a:cubicBezTo>
                      <a:pt x="4368" y="9504"/>
                      <a:pt x="3988" y="8908"/>
                      <a:pt x="3581" y="8257"/>
                    </a:cubicBezTo>
                    <a:cubicBezTo>
                      <a:pt x="3500" y="8094"/>
                      <a:pt x="3391" y="7958"/>
                      <a:pt x="3283" y="7769"/>
                    </a:cubicBezTo>
                    <a:cubicBezTo>
                      <a:pt x="3391" y="7633"/>
                      <a:pt x="3446" y="7552"/>
                      <a:pt x="3527" y="7443"/>
                    </a:cubicBezTo>
                    <a:cubicBezTo>
                      <a:pt x="3798" y="7063"/>
                      <a:pt x="3988" y="6765"/>
                      <a:pt x="4205" y="6467"/>
                    </a:cubicBezTo>
                    <a:cubicBezTo>
                      <a:pt x="4395" y="6141"/>
                      <a:pt x="4612" y="5816"/>
                      <a:pt x="4775" y="5382"/>
                    </a:cubicBezTo>
                    <a:cubicBezTo>
                      <a:pt x="4992" y="4921"/>
                      <a:pt x="5181" y="4378"/>
                      <a:pt x="5263" y="3619"/>
                    </a:cubicBezTo>
                    <a:cubicBezTo>
                      <a:pt x="5317" y="2832"/>
                      <a:pt x="5209" y="2208"/>
                      <a:pt x="5019" y="1774"/>
                    </a:cubicBezTo>
                    <a:cubicBezTo>
                      <a:pt x="4910" y="1530"/>
                      <a:pt x="4802" y="1340"/>
                      <a:pt x="4666" y="1177"/>
                    </a:cubicBezTo>
                    <a:cubicBezTo>
                      <a:pt x="4530" y="988"/>
                      <a:pt x="4395" y="852"/>
                      <a:pt x="4259" y="716"/>
                    </a:cubicBezTo>
                    <a:cubicBezTo>
                      <a:pt x="4096" y="581"/>
                      <a:pt x="3961" y="445"/>
                      <a:pt x="3771" y="364"/>
                    </a:cubicBezTo>
                    <a:cubicBezTo>
                      <a:pt x="3581" y="255"/>
                      <a:pt x="3337" y="147"/>
                      <a:pt x="3120" y="93"/>
                    </a:cubicBezTo>
                    <a:cubicBezTo>
                      <a:pt x="2937" y="31"/>
                      <a:pt x="2723" y="1"/>
                      <a:pt x="25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1"/>
              <p:cNvSpPr/>
              <p:nvPr/>
            </p:nvSpPr>
            <p:spPr>
              <a:xfrm>
                <a:off x="7163525" y="3191000"/>
                <a:ext cx="46125" cy="56325"/>
              </a:xfrm>
              <a:custGeom>
                <a:avLst/>
                <a:gdLst/>
                <a:ahLst/>
                <a:cxnLst/>
                <a:rect l="l" t="t" r="r" b="b"/>
                <a:pathLst>
                  <a:path w="1845" h="2253" extrusionOk="0">
                    <a:moveTo>
                      <a:pt x="1612" y="1"/>
                    </a:moveTo>
                    <a:cubicBezTo>
                      <a:pt x="1584" y="1"/>
                      <a:pt x="1558" y="9"/>
                      <a:pt x="1546" y="32"/>
                    </a:cubicBezTo>
                    <a:cubicBezTo>
                      <a:pt x="1519" y="59"/>
                      <a:pt x="1519" y="113"/>
                      <a:pt x="1519" y="141"/>
                    </a:cubicBezTo>
                    <a:cubicBezTo>
                      <a:pt x="1546" y="249"/>
                      <a:pt x="1546" y="249"/>
                      <a:pt x="1546" y="385"/>
                    </a:cubicBezTo>
                    <a:lnTo>
                      <a:pt x="1546" y="683"/>
                    </a:lnTo>
                    <a:cubicBezTo>
                      <a:pt x="1546" y="819"/>
                      <a:pt x="1573" y="846"/>
                      <a:pt x="1546" y="981"/>
                    </a:cubicBezTo>
                    <a:cubicBezTo>
                      <a:pt x="1519" y="1117"/>
                      <a:pt x="1492" y="1117"/>
                      <a:pt x="1411" y="1253"/>
                    </a:cubicBezTo>
                    <a:cubicBezTo>
                      <a:pt x="1356" y="1388"/>
                      <a:pt x="1383" y="1388"/>
                      <a:pt x="1302" y="1524"/>
                    </a:cubicBezTo>
                    <a:cubicBezTo>
                      <a:pt x="1248" y="1659"/>
                      <a:pt x="1221" y="1632"/>
                      <a:pt x="1112" y="1741"/>
                    </a:cubicBezTo>
                    <a:cubicBezTo>
                      <a:pt x="1004" y="1822"/>
                      <a:pt x="1031" y="1876"/>
                      <a:pt x="895" y="1931"/>
                    </a:cubicBezTo>
                    <a:cubicBezTo>
                      <a:pt x="760" y="2012"/>
                      <a:pt x="760" y="2012"/>
                      <a:pt x="570" y="2012"/>
                    </a:cubicBezTo>
                    <a:cubicBezTo>
                      <a:pt x="534" y="2021"/>
                      <a:pt x="506" y="2024"/>
                      <a:pt x="483" y="2024"/>
                    </a:cubicBezTo>
                    <a:cubicBezTo>
                      <a:pt x="437" y="2024"/>
                      <a:pt x="407" y="2012"/>
                      <a:pt x="353" y="2012"/>
                    </a:cubicBezTo>
                    <a:lnTo>
                      <a:pt x="217" y="2012"/>
                    </a:lnTo>
                    <a:cubicBezTo>
                      <a:pt x="163" y="2012"/>
                      <a:pt x="82" y="2012"/>
                      <a:pt x="27" y="2066"/>
                    </a:cubicBezTo>
                    <a:cubicBezTo>
                      <a:pt x="0" y="2093"/>
                      <a:pt x="0" y="2148"/>
                      <a:pt x="27" y="2175"/>
                    </a:cubicBezTo>
                    <a:cubicBezTo>
                      <a:pt x="82" y="2202"/>
                      <a:pt x="136" y="2202"/>
                      <a:pt x="271" y="2229"/>
                    </a:cubicBezTo>
                    <a:cubicBezTo>
                      <a:pt x="330" y="2246"/>
                      <a:pt x="371" y="2252"/>
                      <a:pt x="404" y="2252"/>
                    </a:cubicBezTo>
                    <a:cubicBezTo>
                      <a:pt x="477" y="2252"/>
                      <a:pt x="512" y="2221"/>
                      <a:pt x="624" y="2202"/>
                    </a:cubicBezTo>
                    <a:cubicBezTo>
                      <a:pt x="814" y="2175"/>
                      <a:pt x="814" y="2175"/>
                      <a:pt x="977" y="2093"/>
                    </a:cubicBezTo>
                    <a:cubicBezTo>
                      <a:pt x="1112" y="2039"/>
                      <a:pt x="1112" y="1985"/>
                      <a:pt x="1248" y="1904"/>
                    </a:cubicBezTo>
                    <a:cubicBezTo>
                      <a:pt x="1383" y="1795"/>
                      <a:pt x="1411" y="1795"/>
                      <a:pt x="1519" y="1659"/>
                    </a:cubicBezTo>
                    <a:cubicBezTo>
                      <a:pt x="1628" y="1524"/>
                      <a:pt x="1628" y="1524"/>
                      <a:pt x="1682" y="1361"/>
                    </a:cubicBezTo>
                    <a:cubicBezTo>
                      <a:pt x="1763" y="1198"/>
                      <a:pt x="1763" y="1198"/>
                      <a:pt x="1790" y="1008"/>
                    </a:cubicBezTo>
                    <a:cubicBezTo>
                      <a:pt x="1817" y="846"/>
                      <a:pt x="1817" y="846"/>
                      <a:pt x="1817" y="683"/>
                    </a:cubicBezTo>
                    <a:cubicBezTo>
                      <a:pt x="1845" y="575"/>
                      <a:pt x="1817" y="439"/>
                      <a:pt x="1817" y="439"/>
                    </a:cubicBezTo>
                    <a:cubicBezTo>
                      <a:pt x="1790" y="303"/>
                      <a:pt x="1817" y="141"/>
                      <a:pt x="1709" y="32"/>
                    </a:cubicBezTo>
                    <a:cubicBezTo>
                      <a:pt x="1693" y="16"/>
                      <a:pt x="1650" y="1"/>
                      <a:pt x="1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1"/>
              <p:cNvSpPr/>
              <p:nvPr/>
            </p:nvSpPr>
            <p:spPr>
              <a:xfrm>
                <a:off x="7102475" y="2873075"/>
                <a:ext cx="56325" cy="144050"/>
              </a:xfrm>
              <a:custGeom>
                <a:avLst/>
                <a:gdLst/>
                <a:ahLst/>
                <a:cxnLst/>
                <a:rect l="l" t="t" r="r" b="b"/>
                <a:pathLst>
                  <a:path w="2253" h="5762" extrusionOk="0">
                    <a:moveTo>
                      <a:pt x="1683" y="1"/>
                    </a:moveTo>
                    <a:cubicBezTo>
                      <a:pt x="1493" y="1"/>
                      <a:pt x="1384" y="1"/>
                      <a:pt x="1276" y="28"/>
                    </a:cubicBezTo>
                    <a:cubicBezTo>
                      <a:pt x="1167" y="82"/>
                      <a:pt x="1086" y="109"/>
                      <a:pt x="869" y="191"/>
                    </a:cubicBezTo>
                    <a:cubicBezTo>
                      <a:pt x="679" y="299"/>
                      <a:pt x="598" y="381"/>
                      <a:pt x="543" y="435"/>
                    </a:cubicBezTo>
                    <a:cubicBezTo>
                      <a:pt x="462" y="516"/>
                      <a:pt x="408" y="570"/>
                      <a:pt x="299" y="733"/>
                    </a:cubicBezTo>
                    <a:cubicBezTo>
                      <a:pt x="191" y="923"/>
                      <a:pt x="164" y="1004"/>
                      <a:pt x="137" y="1113"/>
                    </a:cubicBezTo>
                    <a:cubicBezTo>
                      <a:pt x="82" y="1194"/>
                      <a:pt x="55" y="1276"/>
                      <a:pt x="28" y="1493"/>
                    </a:cubicBezTo>
                    <a:cubicBezTo>
                      <a:pt x="1" y="1683"/>
                      <a:pt x="1" y="1791"/>
                      <a:pt x="1" y="1900"/>
                    </a:cubicBezTo>
                    <a:cubicBezTo>
                      <a:pt x="1" y="2008"/>
                      <a:pt x="1" y="2089"/>
                      <a:pt x="28" y="2306"/>
                    </a:cubicBezTo>
                    <a:cubicBezTo>
                      <a:pt x="55" y="2469"/>
                      <a:pt x="55" y="2578"/>
                      <a:pt x="82" y="2686"/>
                    </a:cubicBezTo>
                    <a:cubicBezTo>
                      <a:pt x="82" y="2767"/>
                      <a:pt x="137" y="2876"/>
                      <a:pt x="191" y="3039"/>
                    </a:cubicBezTo>
                    <a:cubicBezTo>
                      <a:pt x="326" y="3418"/>
                      <a:pt x="326" y="3418"/>
                      <a:pt x="489" y="3771"/>
                    </a:cubicBezTo>
                    <a:cubicBezTo>
                      <a:pt x="679" y="4097"/>
                      <a:pt x="679" y="4097"/>
                      <a:pt x="869" y="4449"/>
                    </a:cubicBezTo>
                    <a:cubicBezTo>
                      <a:pt x="1005" y="4639"/>
                      <a:pt x="1140" y="4856"/>
                      <a:pt x="1167" y="4883"/>
                    </a:cubicBezTo>
                    <a:cubicBezTo>
                      <a:pt x="1357" y="5154"/>
                      <a:pt x="1520" y="5453"/>
                      <a:pt x="1764" y="5670"/>
                    </a:cubicBezTo>
                    <a:cubicBezTo>
                      <a:pt x="1793" y="5727"/>
                      <a:pt x="1844" y="5762"/>
                      <a:pt x="1882" y="5762"/>
                    </a:cubicBezTo>
                    <a:cubicBezTo>
                      <a:pt x="1916" y="5762"/>
                      <a:pt x="1940" y="5734"/>
                      <a:pt x="1927" y="5670"/>
                    </a:cubicBezTo>
                    <a:lnTo>
                      <a:pt x="1818" y="5453"/>
                    </a:lnTo>
                    <a:cubicBezTo>
                      <a:pt x="1683" y="5263"/>
                      <a:pt x="1656" y="5236"/>
                      <a:pt x="1493" y="4965"/>
                    </a:cubicBezTo>
                    <a:cubicBezTo>
                      <a:pt x="1276" y="4612"/>
                      <a:pt x="1276" y="4612"/>
                      <a:pt x="1086" y="4314"/>
                    </a:cubicBezTo>
                    <a:cubicBezTo>
                      <a:pt x="896" y="3961"/>
                      <a:pt x="869" y="4015"/>
                      <a:pt x="706" y="3663"/>
                    </a:cubicBezTo>
                    <a:cubicBezTo>
                      <a:pt x="571" y="3337"/>
                      <a:pt x="598" y="3283"/>
                      <a:pt x="462" y="2957"/>
                    </a:cubicBezTo>
                    <a:cubicBezTo>
                      <a:pt x="354" y="2578"/>
                      <a:pt x="326" y="2605"/>
                      <a:pt x="272" y="2252"/>
                    </a:cubicBezTo>
                    <a:cubicBezTo>
                      <a:pt x="218" y="2035"/>
                      <a:pt x="218" y="1981"/>
                      <a:pt x="218" y="1872"/>
                    </a:cubicBezTo>
                    <a:cubicBezTo>
                      <a:pt x="218" y="1791"/>
                      <a:pt x="218" y="1683"/>
                      <a:pt x="272" y="1520"/>
                    </a:cubicBezTo>
                    <a:cubicBezTo>
                      <a:pt x="299" y="1357"/>
                      <a:pt x="299" y="1303"/>
                      <a:pt x="326" y="1194"/>
                    </a:cubicBezTo>
                    <a:cubicBezTo>
                      <a:pt x="354" y="1086"/>
                      <a:pt x="354" y="1004"/>
                      <a:pt x="462" y="842"/>
                    </a:cubicBezTo>
                    <a:cubicBezTo>
                      <a:pt x="543" y="706"/>
                      <a:pt x="598" y="652"/>
                      <a:pt x="679" y="570"/>
                    </a:cubicBezTo>
                    <a:cubicBezTo>
                      <a:pt x="733" y="516"/>
                      <a:pt x="815" y="462"/>
                      <a:pt x="950" y="381"/>
                    </a:cubicBezTo>
                    <a:cubicBezTo>
                      <a:pt x="1086" y="299"/>
                      <a:pt x="1140" y="272"/>
                      <a:pt x="1222" y="272"/>
                    </a:cubicBezTo>
                    <a:cubicBezTo>
                      <a:pt x="1276" y="245"/>
                      <a:pt x="1357" y="245"/>
                      <a:pt x="1411" y="245"/>
                    </a:cubicBezTo>
                    <a:cubicBezTo>
                      <a:pt x="1547" y="245"/>
                      <a:pt x="1683" y="245"/>
                      <a:pt x="1791" y="272"/>
                    </a:cubicBezTo>
                    <a:cubicBezTo>
                      <a:pt x="1818" y="299"/>
                      <a:pt x="1927" y="299"/>
                      <a:pt x="1981" y="326"/>
                    </a:cubicBezTo>
                    <a:cubicBezTo>
                      <a:pt x="2041" y="366"/>
                      <a:pt x="2086" y="391"/>
                      <a:pt x="2137" y="391"/>
                    </a:cubicBezTo>
                    <a:cubicBezTo>
                      <a:pt x="2156" y="391"/>
                      <a:pt x="2176" y="388"/>
                      <a:pt x="2198" y="381"/>
                    </a:cubicBezTo>
                    <a:cubicBezTo>
                      <a:pt x="2252" y="381"/>
                      <a:pt x="2252" y="299"/>
                      <a:pt x="2198" y="245"/>
                    </a:cubicBezTo>
                    <a:cubicBezTo>
                      <a:pt x="2117" y="164"/>
                      <a:pt x="2062" y="136"/>
                      <a:pt x="1981" y="109"/>
                    </a:cubicBezTo>
                    <a:cubicBezTo>
                      <a:pt x="1927" y="55"/>
                      <a:pt x="1818" y="28"/>
                      <a:pt x="1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1"/>
              <p:cNvSpPr/>
              <p:nvPr/>
            </p:nvSpPr>
            <p:spPr>
              <a:xfrm>
                <a:off x="7234725" y="3376900"/>
                <a:ext cx="7475" cy="120300"/>
              </a:xfrm>
              <a:custGeom>
                <a:avLst/>
                <a:gdLst/>
                <a:ahLst/>
                <a:cxnLst/>
                <a:rect l="l" t="t" r="r" b="b"/>
                <a:pathLst>
                  <a:path w="299" h="4812" extrusionOk="0">
                    <a:moveTo>
                      <a:pt x="136" y="1"/>
                    </a:moveTo>
                    <a:cubicBezTo>
                      <a:pt x="82" y="1"/>
                      <a:pt x="54" y="28"/>
                      <a:pt x="27" y="55"/>
                    </a:cubicBezTo>
                    <a:lnTo>
                      <a:pt x="27" y="408"/>
                    </a:lnTo>
                    <a:cubicBezTo>
                      <a:pt x="27" y="625"/>
                      <a:pt x="54" y="625"/>
                      <a:pt x="54" y="869"/>
                    </a:cubicBezTo>
                    <a:lnTo>
                      <a:pt x="54" y="1357"/>
                    </a:lnTo>
                    <a:lnTo>
                      <a:pt x="54" y="1818"/>
                    </a:lnTo>
                    <a:cubicBezTo>
                      <a:pt x="54" y="2062"/>
                      <a:pt x="27" y="2062"/>
                      <a:pt x="27" y="2306"/>
                    </a:cubicBezTo>
                    <a:lnTo>
                      <a:pt x="27" y="2767"/>
                    </a:lnTo>
                    <a:lnTo>
                      <a:pt x="27" y="3256"/>
                    </a:lnTo>
                    <a:lnTo>
                      <a:pt x="27" y="3717"/>
                    </a:lnTo>
                    <a:lnTo>
                      <a:pt x="27" y="4069"/>
                    </a:lnTo>
                    <a:cubicBezTo>
                      <a:pt x="27" y="4259"/>
                      <a:pt x="0" y="4503"/>
                      <a:pt x="54" y="4693"/>
                    </a:cubicBezTo>
                    <a:cubicBezTo>
                      <a:pt x="72" y="4747"/>
                      <a:pt x="113" y="4812"/>
                      <a:pt x="170" y="4812"/>
                    </a:cubicBezTo>
                    <a:cubicBezTo>
                      <a:pt x="200" y="4812"/>
                      <a:pt x="234" y="4794"/>
                      <a:pt x="271" y="4747"/>
                    </a:cubicBezTo>
                    <a:cubicBezTo>
                      <a:pt x="271" y="4693"/>
                      <a:pt x="298" y="4666"/>
                      <a:pt x="298" y="4612"/>
                    </a:cubicBezTo>
                    <a:lnTo>
                      <a:pt x="298" y="4205"/>
                    </a:lnTo>
                    <a:lnTo>
                      <a:pt x="298" y="3717"/>
                    </a:lnTo>
                    <a:cubicBezTo>
                      <a:pt x="298" y="3473"/>
                      <a:pt x="271" y="3473"/>
                      <a:pt x="271" y="3256"/>
                    </a:cubicBezTo>
                    <a:cubicBezTo>
                      <a:pt x="271" y="3012"/>
                      <a:pt x="298" y="3012"/>
                      <a:pt x="298" y="2767"/>
                    </a:cubicBezTo>
                    <a:cubicBezTo>
                      <a:pt x="298" y="2523"/>
                      <a:pt x="271" y="2523"/>
                      <a:pt x="271" y="2306"/>
                    </a:cubicBezTo>
                    <a:cubicBezTo>
                      <a:pt x="271" y="2062"/>
                      <a:pt x="298" y="2062"/>
                      <a:pt x="298" y="1818"/>
                    </a:cubicBezTo>
                    <a:cubicBezTo>
                      <a:pt x="298" y="1574"/>
                      <a:pt x="271" y="1574"/>
                      <a:pt x="271" y="1357"/>
                    </a:cubicBezTo>
                    <a:lnTo>
                      <a:pt x="271" y="869"/>
                    </a:lnTo>
                    <a:cubicBezTo>
                      <a:pt x="271" y="706"/>
                      <a:pt x="298" y="625"/>
                      <a:pt x="298" y="543"/>
                    </a:cubicBezTo>
                    <a:cubicBezTo>
                      <a:pt x="271" y="435"/>
                      <a:pt x="271" y="353"/>
                      <a:pt x="271" y="272"/>
                    </a:cubicBezTo>
                    <a:cubicBezTo>
                      <a:pt x="217" y="164"/>
                      <a:pt x="217" y="28"/>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1"/>
              <p:cNvSpPr/>
              <p:nvPr/>
            </p:nvSpPr>
            <p:spPr>
              <a:xfrm>
                <a:off x="7078075" y="2180750"/>
                <a:ext cx="151250" cy="661425"/>
              </a:xfrm>
              <a:custGeom>
                <a:avLst/>
                <a:gdLst/>
                <a:ahLst/>
                <a:cxnLst/>
                <a:rect l="l" t="t" r="r" b="b"/>
                <a:pathLst>
                  <a:path w="6050" h="26457" extrusionOk="0">
                    <a:moveTo>
                      <a:pt x="3011" y="19177"/>
                    </a:moveTo>
                    <a:cubicBezTo>
                      <a:pt x="3038" y="19231"/>
                      <a:pt x="3066" y="19285"/>
                      <a:pt x="3093" y="19313"/>
                    </a:cubicBezTo>
                    <a:cubicBezTo>
                      <a:pt x="3364" y="19692"/>
                      <a:pt x="3527" y="19991"/>
                      <a:pt x="3744" y="20289"/>
                    </a:cubicBezTo>
                    <a:cubicBezTo>
                      <a:pt x="3906" y="20615"/>
                      <a:pt x="4123" y="20913"/>
                      <a:pt x="4286" y="21320"/>
                    </a:cubicBezTo>
                    <a:cubicBezTo>
                      <a:pt x="4449" y="21727"/>
                      <a:pt x="4666" y="22215"/>
                      <a:pt x="4720" y="22920"/>
                    </a:cubicBezTo>
                    <a:cubicBezTo>
                      <a:pt x="4801" y="23598"/>
                      <a:pt x="4693" y="24086"/>
                      <a:pt x="4530" y="24493"/>
                    </a:cubicBezTo>
                    <a:cubicBezTo>
                      <a:pt x="4449" y="24710"/>
                      <a:pt x="4340" y="24846"/>
                      <a:pt x="4259" y="24981"/>
                    </a:cubicBezTo>
                    <a:cubicBezTo>
                      <a:pt x="4150" y="25117"/>
                      <a:pt x="4015" y="25253"/>
                      <a:pt x="3906" y="25361"/>
                    </a:cubicBezTo>
                    <a:lnTo>
                      <a:pt x="3500" y="25660"/>
                    </a:lnTo>
                    <a:cubicBezTo>
                      <a:pt x="3364" y="25768"/>
                      <a:pt x="3174" y="25822"/>
                      <a:pt x="2984" y="25849"/>
                    </a:cubicBezTo>
                    <a:cubicBezTo>
                      <a:pt x="2861" y="25887"/>
                      <a:pt x="2715" y="25912"/>
                      <a:pt x="2557" y="25912"/>
                    </a:cubicBezTo>
                    <a:cubicBezTo>
                      <a:pt x="2260" y="25912"/>
                      <a:pt x="1919" y="25826"/>
                      <a:pt x="1601" y="25578"/>
                    </a:cubicBezTo>
                    <a:cubicBezTo>
                      <a:pt x="1357" y="25388"/>
                      <a:pt x="1194" y="25144"/>
                      <a:pt x="1085" y="24954"/>
                    </a:cubicBezTo>
                    <a:cubicBezTo>
                      <a:pt x="1004" y="24710"/>
                      <a:pt x="923" y="24493"/>
                      <a:pt x="896" y="24303"/>
                    </a:cubicBezTo>
                    <a:cubicBezTo>
                      <a:pt x="814" y="23897"/>
                      <a:pt x="814" y="23598"/>
                      <a:pt x="896" y="23246"/>
                    </a:cubicBezTo>
                    <a:cubicBezTo>
                      <a:pt x="1031" y="22595"/>
                      <a:pt x="1302" y="21998"/>
                      <a:pt x="2089" y="20777"/>
                    </a:cubicBezTo>
                    <a:cubicBezTo>
                      <a:pt x="2469" y="20099"/>
                      <a:pt x="2767" y="19584"/>
                      <a:pt x="3011" y="19177"/>
                    </a:cubicBezTo>
                    <a:close/>
                    <a:moveTo>
                      <a:pt x="5344" y="0"/>
                    </a:moveTo>
                    <a:cubicBezTo>
                      <a:pt x="5127" y="0"/>
                      <a:pt x="4937" y="109"/>
                      <a:pt x="4829" y="217"/>
                    </a:cubicBezTo>
                    <a:cubicBezTo>
                      <a:pt x="4720" y="380"/>
                      <a:pt x="4693" y="570"/>
                      <a:pt x="4720" y="706"/>
                    </a:cubicBezTo>
                    <a:cubicBezTo>
                      <a:pt x="4774" y="760"/>
                      <a:pt x="4801" y="841"/>
                      <a:pt x="4856" y="868"/>
                    </a:cubicBezTo>
                    <a:cubicBezTo>
                      <a:pt x="4937" y="896"/>
                      <a:pt x="4964" y="896"/>
                      <a:pt x="5046" y="896"/>
                    </a:cubicBezTo>
                    <a:cubicBezTo>
                      <a:pt x="5127" y="896"/>
                      <a:pt x="5208" y="841"/>
                      <a:pt x="5208" y="814"/>
                    </a:cubicBezTo>
                    <a:cubicBezTo>
                      <a:pt x="5208" y="760"/>
                      <a:pt x="5208" y="733"/>
                      <a:pt x="5181" y="733"/>
                    </a:cubicBezTo>
                    <a:cubicBezTo>
                      <a:pt x="5127" y="733"/>
                      <a:pt x="5127" y="733"/>
                      <a:pt x="5100" y="706"/>
                    </a:cubicBezTo>
                    <a:cubicBezTo>
                      <a:pt x="5073" y="706"/>
                      <a:pt x="5046" y="679"/>
                      <a:pt x="5046" y="651"/>
                    </a:cubicBezTo>
                    <a:cubicBezTo>
                      <a:pt x="5046" y="651"/>
                      <a:pt x="5046" y="597"/>
                      <a:pt x="5073" y="543"/>
                    </a:cubicBezTo>
                    <a:cubicBezTo>
                      <a:pt x="5073" y="462"/>
                      <a:pt x="5127" y="434"/>
                      <a:pt x="5208" y="407"/>
                    </a:cubicBezTo>
                    <a:cubicBezTo>
                      <a:pt x="5235" y="394"/>
                      <a:pt x="5269" y="387"/>
                      <a:pt x="5303" y="387"/>
                    </a:cubicBezTo>
                    <a:cubicBezTo>
                      <a:pt x="5337" y="387"/>
                      <a:pt x="5371" y="394"/>
                      <a:pt x="5398" y="407"/>
                    </a:cubicBezTo>
                    <a:cubicBezTo>
                      <a:pt x="5452" y="407"/>
                      <a:pt x="5452" y="434"/>
                      <a:pt x="5480" y="434"/>
                    </a:cubicBezTo>
                    <a:cubicBezTo>
                      <a:pt x="5507" y="462"/>
                      <a:pt x="5507" y="462"/>
                      <a:pt x="5507" y="489"/>
                    </a:cubicBezTo>
                    <a:cubicBezTo>
                      <a:pt x="5534" y="570"/>
                      <a:pt x="5534" y="679"/>
                      <a:pt x="5507" y="760"/>
                    </a:cubicBezTo>
                    <a:cubicBezTo>
                      <a:pt x="5507" y="841"/>
                      <a:pt x="5507" y="896"/>
                      <a:pt x="5480" y="977"/>
                    </a:cubicBezTo>
                    <a:lnTo>
                      <a:pt x="5480" y="1221"/>
                    </a:lnTo>
                    <a:lnTo>
                      <a:pt x="5480" y="1709"/>
                    </a:lnTo>
                    <a:lnTo>
                      <a:pt x="5480" y="3038"/>
                    </a:lnTo>
                    <a:lnTo>
                      <a:pt x="5480" y="4530"/>
                    </a:lnTo>
                    <a:lnTo>
                      <a:pt x="5480" y="5290"/>
                    </a:lnTo>
                    <a:cubicBezTo>
                      <a:pt x="5480" y="5290"/>
                      <a:pt x="5467" y="5265"/>
                      <a:pt x="5459" y="5265"/>
                    </a:cubicBezTo>
                    <a:cubicBezTo>
                      <a:pt x="5455" y="5265"/>
                      <a:pt x="5452" y="5272"/>
                      <a:pt x="5452" y="5290"/>
                    </a:cubicBezTo>
                    <a:lnTo>
                      <a:pt x="5181" y="5290"/>
                    </a:lnTo>
                    <a:cubicBezTo>
                      <a:pt x="5100" y="5290"/>
                      <a:pt x="5073" y="5290"/>
                      <a:pt x="4991" y="5317"/>
                    </a:cubicBezTo>
                    <a:cubicBezTo>
                      <a:pt x="4910" y="5317"/>
                      <a:pt x="4774" y="5344"/>
                      <a:pt x="4639" y="5371"/>
                    </a:cubicBezTo>
                    <a:cubicBezTo>
                      <a:pt x="4503" y="5425"/>
                      <a:pt x="4395" y="5452"/>
                      <a:pt x="4259" y="5479"/>
                    </a:cubicBezTo>
                    <a:cubicBezTo>
                      <a:pt x="4042" y="5561"/>
                      <a:pt x="3879" y="5615"/>
                      <a:pt x="3635" y="5724"/>
                    </a:cubicBezTo>
                    <a:cubicBezTo>
                      <a:pt x="3689" y="5642"/>
                      <a:pt x="3716" y="5588"/>
                      <a:pt x="3771" y="5479"/>
                    </a:cubicBezTo>
                    <a:cubicBezTo>
                      <a:pt x="3961" y="5154"/>
                      <a:pt x="4015" y="5181"/>
                      <a:pt x="4150" y="4828"/>
                    </a:cubicBezTo>
                    <a:cubicBezTo>
                      <a:pt x="4259" y="4503"/>
                      <a:pt x="4178" y="4476"/>
                      <a:pt x="4286" y="4123"/>
                    </a:cubicBezTo>
                    <a:cubicBezTo>
                      <a:pt x="4313" y="3961"/>
                      <a:pt x="4367" y="3852"/>
                      <a:pt x="4367" y="3744"/>
                    </a:cubicBezTo>
                    <a:cubicBezTo>
                      <a:pt x="4395" y="3662"/>
                      <a:pt x="4395" y="3581"/>
                      <a:pt x="4422" y="3391"/>
                    </a:cubicBezTo>
                    <a:cubicBezTo>
                      <a:pt x="4422" y="3174"/>
                      <a:pt x="4395" y="3065"/>
                      <a:pt x="4367" y="3011"/>
                    </a:cubicBezTo>
                    <a:cubicBezTo>
                      <a:pt x="4313" y="2903"/>
                      <a:pt x="4286" y="2794"/>
                      <a:pt x="4232" y="2631"/>
                    </a:cubicBezTo>
                    <a:cubicBezTo>
                      <a:pt x="4150" y="2469"/>
                      <a:pt x="4096" y="2360"/>
                      <a:pt x="4015" y="2306"/>
                    </a:cubicBezTo>
                    <a:cubicBezTo>
                      <a:pt x="3961" y="2225"/>
                      <a:pt x="3879" y="2116"/>
                      <a:pt x="3716" y="2035"/>
                    </a:cubicBezTo>
                    <a:cubicBezTo>
                      <a:pt x="3581" y="1953"/>
                      <a:pt x="3472" y="1926"/>
                      <a:pt x="3364" y="1899"/>
                    </a:cubicBezTo>
                    <a:cubicBezTo>
                      <a:pt x="3323" y="1872"/>
                      <a:pt x="3283" y="1858"/>
                      <a:pt x="3235" y="1858"/>
                    </a:cubicBezTo>
                    <a:cubicBezTo>
                      <a:pt x="3188" y="1858"/>
                      <a:pt x="3133" y="1872"/>
                      <a:pt x="3066" y="1899"/>
                    </a:cubicBezTo>
                    <a:cubicBezTo>
                      <a:pt x="2957" y="1926"/>
                      <a:pt x="2903" y="1953"/>
                      <a:pt x="2794" y="2062"/>
                    </a:cubicBezTo>
                    <a:cubicBezTo>
                      <a:pt x="2767" y="2089"/>
                      <a:pt x="2740" y="2116"/>
                      <a:pt x="2686" y="2197"/>
                    </a:cubicBezTo>
                    <a:cubicBezTo>
                      <a:pt x="2659" y="2252"/>
                      <a:pt x="2659" y="2333"/>
                      <a:pt x="2659" y="2360"/>
                    </a:cubicBezTo>
                    <a:cubicBezTo>
                      <a:pt x="2659" y="2496"/>
                      <a:pt x="2767" y="2604"/>
                      <a:pt x="2876" y="2659"/>
                    </a:cubicBezTo>
                    <a:cubicBezTo>
                      <a:pt x="2903" y="2686"/>
                      <a:pt x="2937" y="2699"/>
                      <a:pt x="2967" y="2699"/>
                    </a:cubicBezTo>
                    <a:cubicBezTo>
                      <a:pt x="2998" y="2699"/>
                      <a:pt x="3025" y="2686"/>
                      <a:pt x="3038" y="2659"/>
                    </a:cubicBezTo>
                    <a:cubicBezTo>
                      <a:pt x="3066" y="2631"/>
                      <a:pt x="3093" y="2604"/>
                      <a:pt x="3066" y="2523"/>
                    </a:cubicBezTo>
                    <a:cubicBezTo>
                      <a:pt x="3066" y="2496"/>
                      <a:pt x="3038" y="2496"/>
                      <a:pt x="3038" y="2469"/>
                    </a:cubicBezTo>
                    <a:lnTo>
                      <a:pt x="3038" y="2442"/>
                    </a:lnTo>
                    <a:cubicBezTo>
                      <a:pt x="3038" y="2414"/>
                      <a:pt x="3066" y="2414"/>
                      <a:pt x="3066" y="2360"/>
                    </a:cubicBezTo>
                    <a:lnTo>
                      <a:pt x="3093" y="2360"/>
                    </a:lnTo>
                    <a:cubicBezTo>
                      <a:pt x="3093" y="2360"/>
                      <a:pt x="3147" y="2333"/>
                      <a:pt x="3201" y="2333"/>
                    </a:cubicBezTo>
                    <a:cubicBezTo>
                      <a:pt x="3215" y="2333"/>
                      <a:pt x="3242" y="2326"/>
                      <a:pt x="3279" y="2326"/>
                    </a:cubicBezTo>
                    <a:cubicBezTo>
                      <a:pt x="3316" y="2326"/>
                      <a:pt x="3364" y="2333"/>
                      <a:pt x="3418" y="2360"/>
                    </a:cubicBezTo>
                    <a:cubicBezTo>
                      <a:pt x="3500" y="2442"/>
                      <a:pt x="3581" y="2496"/>
                      <a:pt x="3608" y="2550"/>
                    </a:cubicBezTo>
                    <a:cubicBezTo>
                      <a:pt x="3635" y="2604"/>
                      <a:pt x="3689" y="2631"/>
                      <a:pt x="3744" y="2767"/>
                    </a:cubicBezTo>
                    <a:cubicBezTo>
                      <a:pt x="3771" y="2903"/>
                      <a:pt x="3825" y="2984"/>
                      <a:pt x="3825" y="3038"/>
                    </a:cubicBezTo>
                    <a:cubicBezTo>
                      <a:pt x="3825" y="3120"/>
                      <a:pt x="3852" y="3174"/>
                      <a:pt x="3852" y="3364"/>
                    </a:cubicBezTo>
                    <a:cubicBezTo>
                      <a:pt x="3852" y="3527"/>
                      <a:pt x="3825" y="3581"/>
                      <a:pt x="3771" y="3689"/>
                    </a:cubicBezTo>
                    <a:cubicBezTo>
                      <a:pt x="3744" y="3771"/>
                      <a:pt x="3716" y="3852"/>
                      <a:pt x="3716" y="3988"/>
                    </a:cubicBezTo>
                    <a:cubicBezTo>
                      <a:pt x="3635" y="4313"/>
                      <a:pt x="3635" y="4340"/>
                      <a:pt x="3554" y="4639"/>
                    </a:cubicBezTo>
                    <a:cubicBezTo>
                      <a:pt x="3445" y="4937"/>
                      <a:pt x="3445" y="4937"/>
                      <a:pt x="3283" y="5262"/>
                    </a:cubicBezTo>
                    <a:cubicBezTo>
                      <a:pt x="3201" y="5398"/>
                      <a:pt x="3147" y="5452"/>
                      <a:pt x="3093" y="5534"/>
                    </a:cubicBezTo>
                    <a:cubicBezTo>
                      <a:pt x="3066" y="5561"/>
                      <a:pt x="3066" y="5588"/>
                      <a:pt x="3038" y="5615"/>
                    </a:cubicBezTo>
                    <a:cubicBezTo>
                      <a:pt x="3038" y="5561"/>
                      <a:pt x="3066" y="5534"/>
                      <a:pt x="3066" y="5425"/>
                    </a:cubicBezTo>
                    <a:cubicBezTo>
                      <a:pt x="3066" y="5262"/>
                      <a:pt x="3038" y="5181"/>
                      <a:pt x="3011" y="5127"/>
                    </a:cubicBezTo>
                    <a:cubicBezTo>
                      <a:pt x="2957" y="5045"/>
                      <a:pt x="2930" y="4991"/>
                      <a:pt x="2876" y="4801"/>
                    </a:cubicBezTo>
                    <a:cubicBezTo>
                      <a:pt x="2767" y="4666"/>
                      <a:pt x="2686" y="4639"/>
                      <a:pt x="2632" y="4584"/>
                    </a:cubicBezTo>
                    <a:cubicBezTo>
                      <a:pt x="2550" y="4530"/>
                      <a:pt x="2496" y="4476"/>
                      <a:pt x="2333" y="4476"/>
                    </a:cubicBezTo>
                    <a:cubicBezTo>
                      <a:pt x="2198" y="4476"/>
                      <a:pt x="2116" y="4503"/>
                      <a:pt x="2062" y="4503"/>
                    </a:cubicBezTo>
                    <a:cubicBezTo>
                      <a:pt x="1981" y="4530"/>
                      <a:pt x="1926" y="4584"/>
                      <a:pt x="1872" y="4612"/>
                    </a:cubicBezTo>
                    <a:cubicBezTo>
                      <a:pt x="1791" y="4720"/>
                      <a:pt x="1736" y="4856"/>
                      <a:pt x="1736" y="4991"/>
                    </a:cubicBezTo>
                    <a:cubicBezTo>
                      <a:pt x="1709" y="5045"/>
                      <a:pt x="1709" y="5154"/>
                      <a:pt x="1736" y="5208"/>
                    </a:cubicBezTo>
                    <a:cubicBezTo>
                      <a:pt x="1790" y="5333"/>
                      <a:pt x="1890" y="5387"/>
                      <a:pt x="1983" y="5387"/>
                    </a:cubicBezTo>
                    <a:cubicBezTo>
                      <a:pt x="2032" y="5387"/>
                      <a:pt x="2079" y="5372"/>
                      <a:pt x="2116" y="5344"/>
                    </a:cubicBezTo>
                    <a:cubicBezTo>
                      <a:pt x="2143" y="5317"/>
                      <a:pt x="2198" y="5290"/>
                      <a:pt x="2198" y="5262"/>
                    </a:cubicBezTo>
                    <a:cubicBezTo>
                      <a:pt x="2198" y="5208"/>
                      <a:pt x="2143" y="5208"/>
                      <a:pt x="2116" y="5181"/>
                    </a:cubicBezTo>
                    <a:cubicBezTo>
                      <a:pt x="2089" y="5181"/>
                      <a:pt x="2062" y="5154"/>
                      <a:pt x="2062" y="5154"/>
                    </a:cubicBezTo>
                    <a:lnTo>
                      <a:pt x="2008" y="5154"/>
                    </a:lnTo>
                    <a:cubicBezTo>
                      <a:pt x="1981" y="5127"/>
                      <a:pt x="1981" y="5073"/>
                      <a:pt x="1981" y="5045"/>
                    </a:cubicBezTo>
                    <a:cubicBezTo>
                      <a:pt x="2008" y="4991"/>
                      <a:pt x="2008" y="4991"/>
                      <a:pt x="2062" y="4937"/>
                    </a:cubicBezTo>
                    <a:cubicBezTo>
                      <a:pt x="2089" y="4937"/>
                      <a:pt x="2116" y="4910"/>
                      <a:pt x="2198" y="4910"/>
                    </a:cubicBezTo>
                    <a:cubicBezTo>
                      <a:pt x="2252" y="4910"/>
                      <a:pt x="2333" y="4937"/>
                      <a:pt x="2360" y="4937"/>
                    </a:cubicBezTo>
                    <a:cubicBezTo>
                      <a:pt x="2387" y="4991"/>
                      <a:pt x="2469" y="4991"/>
                      <a:pt x="2496" y="5073"/>
                    </a:cubicBezTo>
                    <a:cubicBezTo>
                      <a:pt x="2550" y="5154"/>
                      <a:pt x="2550" y="5208"/>
                      <a:pt x="2550" y="5290"/>
                    </a:cubicBezTo>
                    <a:lnTo>
                      <a:pt x="2550" y="5479"/>
                    </a:lnTo>
                    <a:lnTo>
                      <a:pt x="2550" y="5615"/>
                    </a:lnTo>
                    <a:cubicBezTo>
                      <a:pt x="2523" y="5724"/>
                      <a:pt x="2523" y="5724"/>
                      <a:pt x="2469" y="5859"/>
                    </a:cubicBezTo>
                    <a:lnTo>
                      <a:pt x="2333" y="6212"/>
                    </a:lnTo>
                    <a:cubicBezTo>
                      <a:pt x="2225" y="6375"/>
                      <a:pt x="2198" y="6347"/>
                      <a:pt x="2116" y="6510"/>
                    </a:cubicBezTo>
                    <a:cubicBezTo>
                      <a:pt x="2008" y="6673"/>
                      <a:pt x="2062" y="6673"/>
                      <a:pt x="1953" y="6836"/>
                    </a:cubicBezTo>
                    <a:cubicBezTo>
                      <a:pt x="1845" y="7026"/>
                      <a:pt x="1845" y="6971"/>
                      <a:pt x="1736" y="7161"/>
                    </a:cubicBezTo>
                    <a:cubicBezTo>
                      <a:pt x="1736" y="7188"/>
                      <a:pt x="1709" y="7188"/>
                      <a:pt x="1709" y="7188"/>
                    </a:cubicBezTo>
                    <a:cubicBezTo>
                      <a:pt x="1465" y="7487"/>
                      <a:pt x="1275" y="7731"/>
                      <a:pt x="1140" y="8002"/>
                    </a:cubicBezTo>
                    <a:cubicBezTo>
                      <a:pt x="1058" y="8110"/>
                      <a:pt x="1004" y="8192"/>
                      <a:pt x="977" y="8300"/>
                    </a:cubicBezTo>
                    <a:cubicBezTo>
                      <a:pt x="896" y="8409"/>
                      <a:pt x="868" y="8517"/>
                      <a:pt x="841" y="8572"/>
                    </a:cubicBezTo>
                    <a:cubicBezTo>
                      <a:pt x="733" y="8734"/>
                      <a:pt x="651" y="8951"/>
                      <a:pt x="597" y="9114"/>
                    </a:cubicBezTo>
                    <a:cubicBezTo>
                      <a:pt x="516" y="9277"/>
                      <a:pt x="462" y="9494"/>
                      <a:pt x="380" y="9684"/>
                    </a:cubicBezTo>
                    <a:cubicBezTo>
                      <a:pt x="326" y="9901"/>
                      <a:pt x="299" y="10091"/>
                      <a:pt x="218" y="10335"/>
                    </a:cubicBezTo>
                    <a:cubicBezTo>
                      <a:pt x="190" y="10470"/>
                      <a:pt x="190" y="10579"/>
                      <a:pt x="163" y="10714"/>
                    </a:cubicBezTo>
                    <a:cubicBezTo>
                      <a:pt x="109" y="10850"/>
                      <a:pt x="109" y="10986"/>
                      <a:pt x="109" y="11148"/>
                    </a:cubicBezTo>
                    <a:cubicBezTo>
                      <a:pt x="82" y="11447"/>
                      <a:pt x="82" y="11799"/>
                      <a:pt x="82" y="12179"/>
                    </a:cubicBezTo>
                    <a:cubicBezTo>
                      <a:pt x="109" y="12939"/>
                      <a:pt x="245" y="13481"/>
                      <a:pt x="353" y="13969"/>
                    </a:cubicBezTo>
                    <a:cubicBezTo>
                      <a:pt x="380" y="14078"/>
                      <a:pt x="435" y="14213"/>
                      <a:pt x="462" y="14295"/>
                    </a:cubicBezTo>
                    <a:lnTo>
                      <a:pt x="543" y="14620"/>
                    </a:lnTo>
                    <a:cubicBezTo>
                      <a:pt x="624" y="14810"/>
                      <a:pt x="679" y="14973"/>
                      <a:pt x="760" y="15163"/>
                    </a:cubicBezTo>
                    <a:cubicBezTo>
                      <a:pt x="896" y="15488"/>
                      <a:pt x="1031" y="15868"/>
                      <a:pt x="1221" y="16275"/>
                    </a:cubicBezTo>
                    <a:cubicBezTo>
                      <a:pt x="1438" y="16682"/>
                      <a:pt x="1709" y="17197"/>
                      <a:pt x="2089" y="17821"/>
                    </a:cubicBezTo>
                    <a:cubicBezTo>
                      <a:pt x="2170" y="18011"/>
                      <a:pt x="2279" y="18173"/>
                      <a:pt x="2387" y="18309"/>
                    </a:cubicBezTo>
                    <a:cubicBezTo>
                      <a:pt x="2116" y="18770"/>
                      <a:pt x="1791" y="19367"/>
                      <a:pt x="1275" y="20235"/>
                    </a:cubicBezTo>
                    <a:cubicBezTo>
                      <a:pt x="516" y="21537"/>
                      <a:pt x="218" y="22269"/>
                      <a:pt x="82" y="23056"/>
                    </a:cubicBezTo>
                    <a:cubicBezTo>
                      <a:pt x="1" y="23463"/>
                      <a:pt x="1" y="23869"/>
                      <a:pt x="109" y="24385"/>
                    </a:cubicBezTo>
                    <a:cubicBezTo>
                      <a:pt x="190" y="24602"/>
                      <a:pt x="245" y="24873"/>
                      <a:pt x="435" y="25198"/>
                    </a:cubicBezTo>
                    <a:cubicBezTo>
                      <a:pt x="597" y="25470"/>
                      <a:pt x="787" y="25768"/>
                      <a:pt x="1140" y="26039"/>
                    </a:cubicBezTo>
                    <a:cubicBezTo>
                      <a:pt x="1465" y="26311"/>
                      <a:pt x="1845" y="26419"/>
                      <a:pt x="2198" y="26446"/>
                    </a:cubicBezTo>
                    <a:cubicBezTo>
                      <a:pt x="2279" y="26453"/>
                      <a:pt x="2357" y="26456"/>
                      <a:pt x="2432" y="26456"/>
                    </a:cubicBezTo>
                    <a:cubicBezTo>
                      <a:pt x="2659" y="26456"/>
                      <a:pt x="2862" y="26426"/>
                      <a:pt x="3066" y="26365"/>
                    </a:cubicBezTo>
                    <a:cubicBezTo>
                      <a:pt x="3310" y="26311"/>
                      <a:pt x="3554" y="26202"/>
                      <a:pt x="3716" y="26094"/>
                    </a:cubicBezTo>
                    <a:cubicBezTo>
                      <a:pt x="3906" y="25985"/>
                      <a:pt x="4042" y="25877"/>
                      <a:pt x="4178" y="25714"/>
                    </a:cubicBezTo>
                    <a:cubicBezTo>
                      <a:pt x="4449" y="25443"/>
                      <a:pt x="4720" y="25117"/>
                      <a:pt x="4910" y="24683"/>
                    </a:cubicBezTo>
                    <a:cubicBezTo>
                      <a:pt x="5073" y="24222"/>
                      <a:pt x="5208" y="23625"/>
                      <a:pt x="5127" y="22866"/>
                    </a:cubicBezTo>
                    <a:cubicBezTo>
                      <a:pt x="5073" y="22106"/>
                      <a:pt x="4856" y="21591"/>
                      <a:pt x="4666" y="21157"/>
                    </a:cubicBezTo>
                    <a:cubicBezTo>
                      <a:pt x="4449" y="20696"/>
                      <a:pt x="4286" y="20370"/>
                      <a:pt x="4123" y="20072"/>
                    </a:cubicBezTo>
                    <a:cubicBezTo>
                      <a:pt x="3961" y="19719"/>
                      <a:pt x="3744" y="19421"/>
                      <a:pt x="3472" y="19041"/>
                    </a:cubicBezTo>
                    <a:cubicBezTo>
                      <a:pt x="3418" y="18933"/>
                      <a:pt x="3337" y="18797"/>
                      <a:pt x="3228" y="18716"/>
                    </a:cubicBezTo>
                    <a:cubicBezTo>
                      <a:pt x="3337" y="18580"/>
                      <a:pt x="3418" y="18390"/>
                      <a:pt x="3500" y="18255"/>
                    </a:cubicBezTo>
                    <a:cubicBezTo>
                      <a:pt x="3879" y="17631"/>
                      <a:pt x="4259" y="17007"/>
                      <a:pt x="4964" y="15732"/>
                    </a:cubicBezTo>
                    <a:cubicBezTo>
                      <a:pt x="5208" y="15325"/>
                      <a:pt x="5398" y="14864"/>
                      <a:pt x="5615" y="14430"/>
                    </a:cubicBezTo>
                    <a:cubicBezTo>
                      <a:pt x="5778" y="13996"/>
                      <a:pt x="5914" y="13562"/>
                      <a:pt x="5968" y="13101"/>
                    </a:cubicBezTo>
                    <a:cubicBezTo>
                      <a:pt x="6049" y="12694"/>
                      <a:pt x="6022" y="12342"/>
                      <a:pt x="5968" y="12016"/>
                    </a:cubicBezTo>
                    <a:cubicBezTo>
                      <a:pt x="5914" y="11745"/>
                      <a:pt x="5859" y="11582"/>
                      <a:pt x="5859" y="11528"/>
                    </a:cubicBezTo>
                    <a:cubicBezTo>
                      <a:pt x="5724" y="11203"/>
                      <a:pt x="5534" y="10904"/>
                      <a:pt x="5290" y="10633"/>
                    </a:cubicBezTo>
                    <a:cubicBezTo>
                      <a:pt x="5073" y="10362"/>
                      <a:pt x="4747" y="10172"/>
                      <a:pt x="4422" y="10036"/>
                    </a:cubicBezTo>
                    <a:cubicBezTo>
                      <a:pt x="4223" y="9960"/>
                      <a:pt x="4007" y="9926"/>
                      <a:pt x="3798" y="9926"/>
                    </a:cubicBezTo>
                    <a:cubicBezTo>
                      <a:pt x="3636" y="9926"/>
                      <a:pt x="3479" y="9946"/>
                      <a:pt x="3337" y="9982"/>
                    </a:cubicBezTo>
                    <a:cubicBezTo>
                      <a:pt x="3174" y="10036"/>
                      <a:pt x="2984" y="10118"/>
                      <a:pt x="2821" y="10226"/>
                    </a:cubicBezTo>
                    <a:cubicBezTo>
                      <a:pt x="2686" y="10335"/>
                      <a:pt x="2550" y="10470"/>
                      <a:pt x="2415" y="10606"/>
                    </a:cubicBezTo>
                    <a:cubicBezTo>
                      <a:pt x="2170" y="10877"/>
                      <a:pt x="2008" y="11175"/>
                      <a:pt x="1899" y="11528"/>
                    </a:cubicBezTo>
                    <a:cubicBezTo>
                      <a:pt x="1818" y="11854"/>
                      <a:pt x="1764" y="12206"/>
                      <a:pt x="1818" y="12532"/>
                    </a:cubicBezTo>
                    <a:cubicBezTo>
                      <a:pt x="1872" y="13210"/>
                      <a:pt x="2116" y="13779"/>
                      <a:pt x="2415" y="14322"/>
                    </a:cubicBezTo>
                    <a:cubicBezTo>
                      <a:pt x="2659" y="14729"/>
                      <a:pt x="2930" y="15108"/>
                      <a:pt x="3093" y="15244"/>
                    </a:cubicBezTo>
                    <a:cubicBezTo>
                      <a:pt x="3144" y="15287"/>
                      <a:pt x="3185" y="15314"/>
                      <a:pt x="3209" y="15314"/>
                    </a:cubicBezTo>
                    <a:cubicBezTo>
                      <a:pt x="3260" y="15314"/>
                      <a:pt x="3232" y="15189"/>
                      <a:pt x="3066" y="14837"/>
                    </a:cubicBezTo>
                    <a:cubicBezTo>
                      <a:pt x="2849" y="14403"/>
                      <a:pt x="2550" y="13834"/>
                      <a:pt x="2387" y="13237"/>
                    </a:cubicBezTo>
                    <a:cubicBezTo>
                      <a:pt x="2252" y="12803"/>
                      <a:pt x="2225" y="12423"/>
                      <a:pt x="2252" y="12125"/>
                    </a:cubicBezTo>
                    <a:cubicBezTo>
                      <a:pt x="2279" y="11826"/>
                      <a:pt x="2387" y="11555"/>
                      <a:pt x="2496" y="11284"/>
                    </a:cubicBezTo>
                    <a:cubicBezTo>
                      <a:pt x="2550" y="11148"/>
                      <a:pt x="2632" y="11013"/>
                      <a:pt x="2713" y="10904"/>
                    </a:cubicBezTo>
                    <a:cubicBezTo>
                      <a:pt x="2821" y="10769"/>
                      <a:pt x="2957" y="10660"/>
                      <a:pt x="3093" y="10579"/>
                    </a:cubicBezTo>
                    <a:cubicBezTo>
                      <a:pt x="3228" y="10470"/>
                      <a:pt x="3445" y="10389"/>
                      <a:pt x="3635" y="10389"/>
                    </a:cubicBezTo>
                    <a:cubicBezTo>
                      <a:pt x="3684" y="10383"/>
                      <a:pt x="3733" y="10379"/>
                      <a:pt x="3782" y="10379"/>
                    </a:cubicBezTo>
                    <a:cubicBezTo>
                      <a:pt x="3951" y="10379"/>
                      <a:pt x="4124" y="10419"/>
                      <a:pt x="4313" y="10524"/>
                    </a:cubicBezTo>
                    <a:cubicBezTo>
                      <a:pt x="4584" y="10660"/>
                      <a:pt x="4801" y="10877"/>
                      <a:pt x="4964" y="11067"/>
                    </a:cubicBezTo>
                    <a:cubicBezTo>
                      <a:pt x="5100" y="11284"/>
                      <a:pt x="5208" y="11474"/>
                      <a:pt x="5263" y="11691"/>
                    </a:cubicBezTo>
                    <a:cubicBezTo>
                      <a:pt x="5398" y="12098"/>
                      <a:pt x="5398" y="12396"/>
                      <a:pt x="5371" y="12749"/>
                    </a:cubicBezTo>
                    <a:cubicBezTo>
                      <a:pt x="5263" y="13427"/>
                      <a:pt x="5018" y="14051"/>
                      <a:pt x="4205" y="15244"/>
                    </a:cubicBezTo>
                    <a:cubicBezTo>
                      <a:pt x="3391" y="16465"/>
                      <a:pt x="2984" y="17088"/>
                      <a:pt x="2659" y="17712"/>
                    </a:cubicBezTo>
                    <a:cubicBezTo>
                      <a:pt x="2659" y="17712"/>
                      <a:pt x="2659" y="17767"/>
                      <a:pt x="2632" y="17767"/>
                    </a:cubicBezTo>
                    <a:lnTo>
                      <a:pt x="2523" y="17550"/>
                    </a:lnTo>
                    <a:cubicBezTo>
                      <a:pt x="2170" y="16953"/>
                      <a:pt x="1953" y="16437"/>
                      <a:pt x="1764" y="16031"/>
                    </a:cubicBezTo>
                    <a:cubicBezTo>
                      <a:pt x="1601" y="15624"/>
                      <a:pt x="1465" y="15271"/>
                      <a:pt x="1330" y="14946"/>
                    </a:cubicBezTo>
                    <a:cubicBezTo>
                      <a:pt x="1275" y="14783"/>
                      <a:pt x="1194" y="14593"/>
                      <a:pt x="1167" y="14430"/>
                    </a:cubicBezTo>
                    <a:cubicBezTo>
                      <a:pt x="1140" y="14322"/>
                      <a:pt x="1085" y="14268"/>
                      <a:pt x="1085" y="14159"/>
                    </a:cubicBezTo>
                    <a:cubicBezTo>
                      <a:pt x="1058" y="14051"/>
                      <a:pt x="1058" y="13969"/>
                      <a:pt x="1031" y="13861"/>
                    </a:cubicBezTo>
                    <a:cubicBezTo>
                      <a:pt x="923" y="13427"/>
                      <a:pt x="814" y="12911"/>
                      <a:pt x="814" y="12206"/>
                    </a:cubicBezTo>
                    <a:cubicBezTo>
                      <a:pt x="814" y="11854"/>
                      <a:pt x="868" y="11555"/>
                      <a:pt x="868" y="11284"/>
                    </a:cubicBezTo>
                    <a:cubicBezTo>
                      <a:pt x="896" y="11148"/>
                      <a:pt x="896" y="11013"/>
                      <a:pt x="923" y="10904"/>
                    </a:cubicBezTo>
                    <a:cubicBezTo>
                      <a:pt x="950" y="10796"/>
                      <a:pt x="950" y="10660"/>
                      <a:pt x="1004" y="10579"/>
                    </a:cubicBezTo>
                    <a:cubicBezTo>
                      <a:pt x="1031" y="10362"/>
                      <a:pt x="1085" y="10172"/>
                      <a:pt x="1167" y="9982"/>
                    </a:cubicBezTo>
                    <a:lnTo>
                      <a:pt x="1357" y="9494"/>
                    </a:lnTo>
                    <a:cubicBezTo>
                      <a:pt x="1492" y="9168"/>
                      <a:pt x="1682" y="8843"/>
                      <a:pt x="1899" y="8490"/>
                    </a:cubicBezTo>
                    <a:cubicBezTo>
                      <a:pt x="2143" y="8138"/>
                      <a:pt x="2469" y="7731"/>
                      <a:pt x="2957" y="7243"/>
                    </a:cubicBezTo>
                    <a:cubicBezTo>
                      <a:pt x="3581" y="6727"/>
                      <a:pt x="4042" y="6456"/>
                      <a:pt x="4503" y="6266"/>
                    </a:cubicBezTo>
                    <a:cubicBezTo>
                      <a:pt x="4584" y="6239"/>
                      <a:pt x="4693" y="6158"/>
                      <a:pt x="4801" y="6130"/>
                    </a:cubicBezTo>
                    <a:lnTo>
                      <a:pt x="5100" y="6022"/>
                    </a:lnTo>
                    <a:lnTo>
                      <a:pt x="5235" y="5968"/>
                    </a:lnTo>
                    <a:lnTo>
                      <a:pt x="5371" y="5913"/>
                    </a:lnTo>
                    <a:lnTo>
                      <a:pt x="5425" y="5886"/>
                    </a:lnTo>
                    <a:lnTo>
                      <a:pt x="5561" y="5859"/>
                    </a:lnTo>
                    <a:cubicBezTo>
                      <a:pt x="5669" y="5859"/>
                      <a:pt x="5751" y="5778"/>
                      <a:pt x="5805" y="5751"/>
                    </a:cubicBezTo>
                    <a:cubicBezTo>
                      <a:pt x="5859" y="5696"/>
                      <a:pt x="5886" y="5615"/>
                      <a:pt x="5886" y="5561"/>
                    </a:cubicBezTo>
                    <a:lnTo>
                      <a:pt x="5886" y="5235"/>
                    </a:lnTo>
                    <a:lnTo>
                      <a:pt x="5886" y="4828"/>
                    </a:lnTo>
                    <a:lnTo>
                      <a:pt x="5886" y="1764"/>
                    </a:lnTo>
                    <a:lnTo>
                      <a:pt x="5886" y="1302"/>
                    </a:lnTo>
                    <a:lnTo>
                      <a:pt x="5886" y="1085"/>
                    </a:lnTo>
                    <a:lnTo>
                      <a:pt x="5886" y="841"/>
                    </a:lnTo>
                    <a:cubicBezTo>
                      <a:pt x="5886" y="679"/>
                      <a:pt x="5914" y="462"/>
                      <a:pt x="5805" y="272"/>
                    </a:cubicBezTo>
                    <a:cubicBezTo>
                      <a:pt x="5778" y="109"/>
                      <a:pt x="5534" y="0"/>
                      <a:pt x="5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1"/>
              <p:cNvSpPr/>
              <p:nvPr/>
            </p:nvSpPr>
            <p:spPr>
              <a:xfrm>
                <a:off x="7162150" y="2452225"/>
                <a:ext cx="47500" cy="52450"/>
              </a:xfrm>
              <a:custGeom>
                <a:avLst/>
                <a:gdLst/>
                <a:ahLst/>
                <a:cxnLst/>
                <a:rect l="l" t="t" r="r" b="b"/>
                <a:pathLst>
                  <a:path w="1900" h="2098" extrusionOk="0">
                    <a:moveTo>
                      <a:pt x="882" y="0"/>
                    </a:moveTo>
                    <a:cubicBezTo>
                      <a:pt x="822" y="0"/>
                      <a:pt x="756" y="13"/>
                      <a:pt x="598" y="45"/>
                    </a:cubicBezTo>
                    <a:lnTo>
                      <a:pt x="353" y="45"/>
                    </a:lnTo>
                    <a:cubicBezTo>
                      <a:pt x="272" y="45"/>
                      <a:pt x="245" y="45"/>
                      <a:pt x="191" y="99"/>
                    </a:cubicBezTo>
                    <a:cubicBezTo>
                      <a:pt x="109" y="127"/>
                      <a:pt x="1" y="154"/>
                      <a:pt x="1" y="262"/>
                    </a:cubicBezTo>
                    <a:cubicBezTo>
                      <a:pt x="1" y="316"/>
                      <a:pt x="55" y="371"/>
                      <a:pt x="82" y="371"/>
                    </a:cubicBezTo>
                    <a:cubicBezTo>
                      <a:pt x="137" y="371"/>
                      <a:pt x="191" y="371"/>
                      <a:pt x="272" y="316"/>
                    </a:cubicBezTo>
                    <a:cubicBezTo>
                      <a:pt x="462" y="289"/>
                      <a:pt x="408" y="262"/>
                      <a:pt x="598" y="262"/>
                    </a:cubicBezTo>
                    <a:cubicBezTo>
                      <a:pt x="760" y="262"/>
                      <a:pt x="760" y="262"/>
                      <a:pt x="896" y="289"/>
                    </a:cubicBezTo>
                    <a:cubicBezTo>
                      <a:pt x="1032" y="316"/>
                      <a:pt x="1032" y="316"/>
                      <a:pt x="1167" y="398"/>
                    </a:cubicBezTo>
                    <a:cubicBezTo>
                      <a:pt x="1303" y="452"/>
                      <a:pt x="1276" y="506"/>
                      <a:pt x="1357" y="588"/>
                    </a:cubicBezTo>
                    <a:cubicBezTo>
                      <a:pt x="1466" y="696"/>
                      <a:pt x="1466" y="696"/>
                      <a:pt x="1547" y="832"/>
                    </a:cubicBezTo>
                    <a:cubicBezTo>
                      <a:pt x="1601" y="967"/>
                      <a:pt x="1601" y="967"/>
                      <a:pt x="1628" y="1103"/>
                    </a:cubicBezTo>
                    <a:lnTo>
                      <a:pt x="1628" y="1401"/>
                    </a:lnTo>
                    <a:lnTo>
                      <a:pt x="1628" y="1618"/>
                    </a:lnTo>
                    <a:cubicBezTo>
                      <a:pt x="1628" y="1754"/>
                      <a:pt x="1574" y="1890"/>
                      <a:pt x="1601" y="2025"/>
                    </a:cubicBezTo>
                    <a:cubicBezTo>
                      <a:pt x="1601" y="2046"/>
                      <a:pt x="1632" y="2098"/>
                      <a:pt x="1683" y="2098"/>
                    </a:cubicBezTo>
                    <a:cubicBezTo>
                      <a:pt x="1699" y="2098"/>
                      <a:pt x="1717" y="2093"/>
                      <a:pt x="1737" y="2080"/>
                    </a:cubicBezTo>
                    <a:cubicBezTo>
                      <a:pt x="1764" y="2052"/>
                      <a:pt x="1764" y="2025"/>
                      <a:pt x="1818" y="1998"/>
                    </a:cubicBezTo>
                    <a:cubicBezTo>
                      <a:pt x="1845" y="1890"/>
                      <a:pt x="1845" y="1863"/>
                      <a:pt x="1872" y="1727"/>
                    </a:cubicBezTo>
                    <a:cubicBezTo>
                      <a:pt x="1900" y="1537"/>
                      <a:pt x="1900" y="1537"/>
                      <a:pt x="1900" y="1374"/>
                    </a:cubicBezTo>
                    <a:cubicBezTo>
                      <a:pt x="1900" y="1212"/>
                      <a:pt x="1900" y="1212"/>
                      <a:pt x="1872" y="1049"/>
                    </a:cubicBezTo>
                    <a:cubicBezTo>
                      <a:pt x="1845" y="859"/>
                      <a:pt x="1872" y="859"/>
                      <a:pt x="1818" y="696"/>
                    </a:cubicBezTo>
                    <a:cubicBezTo>
                      <a:pt x="1737" y="533"/>
                      <a:pt x="1710" y="533"/>
                      <a:pt x="1601" y="398"/>
                    </a:cubicBezTo>
                    <a:cubicBezTo>
                      <a:pt x="1574" y="316"/>
                      <a:pt x="1547" y="289"/>
                      <a:pt x="1493" y="262"/>
                    </a:cubicBezTo>
                    <a:cubicBezTo>
                      <a:pt x="1466" y="235"/>
                      <a:pt x="1438" y="154"/>
                      <a:pt x="1357" y="127"/>
                    </a:cubicBezTo>
                    <a:cubicBezTo>
                      <a:pt x="1221" y="18"/>
                      <a:pt x="1194" y="45"/>
                      <a:pt x="1032" y="18"/>
                    </a:cubicBezTo>
                    <a:cubicBezTo>
                      <a:pt x="964" y="7"/>
                      <a:pt x="925"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1"/>
              <p:cNvSpPr/>
              <p:nvPr/>
            </p:nvSpPr>
            <p:spPr>
              <a:xfrm>
                <a:off x="7103850" y="2678825"/>
                <a:ext cx="54950" cy="143425"/>
              </a:xfrm>
              <a:custGeom>
                <a:avLst/>
                <a:gdLst/>
                <a:ahLst/>
                <a:cxnLst/>
                <a:rect l="l" t="t" r="r" b="b"/>
                <a:pathLst>
                  <a:path w="2198" h="5737" extrusionOk="0">
                    <a:moveTo>
                      <a:pt x="1854" y="1"/>
                    </a:moveTo>
                    <a:cubicBezTo>
                      <a:pt x="1839" y="1"/>
                      <a:pt x="1819" y="12"/>
                      <a:pt x="1790" y="41"/>
                    </a:cubicBezTo>
                    <a:cubicBezTo>
                      <a:pt x="1736" y="68"/>
                      <a:pt x="1709" y="149"/>
                      <a:pt x="1628" y="203"/>
                    </a:cubicBezTo>
                    <a:cubicBezTo>
                      <a:pt x="1492" y="420"/>
                      <a:pt x="1465" y="447"/>
                      <a:pt x="1302" y="719"/>
                    </a:cubicBezTo>
                    <a:cubicBezTo>
                      <a:pt x="1085" y="1017"/>
                      <a:pt x="1085" y="1017"/>
                      <a:pt x="895" y="1370"/>
                    </a:cubicBezTo>
                    <a:cubicBezTo>
                      <a:pt x="678" y="1695"/>
                      <a:pt x="705" y="1695"/>
                      <a:pt x="543" y="2048"/>
                    </a:cubicBezTo>
                    <a:cubicBezTo>
                      <a:pt x="407" y="2427"/>
                      <a:pt x="380" y="2373"/>
                      <a:pt x="244" y="2753"/>
                    </a:cubicBezTo>
                    <a:cubicBezTo>
                      <a:pt x="163" y="2916"/>
                      <a:pt x="136" y="3024"/>
                      <a:pt x="136" y="3133"/>
                    </a:cubicBezTo>
                    <a:cubicBezTo>
                      <a:pt x="109" y="3241"/>
                      <a:pt x="109" y="3295"/>
                      <a:pt x="82" y="3512"/>
                    </a:cubicBezTo>
                    <a:cubicBezTo>
                      <a:pt x="82" y="3675"/>
                      <a:pt x="27" y="3784"/>
                      <a:pt x="27" y="3865"/>
                    </a:cubicBezTo>
                    <a:cubicBezTo>
                      <a:pt x="27" y="3974"/>
                      <a:pt x="0" y="4082"/>
                      <a:pt x="27" y="4272"/>
                    </a:cubicBezTo>
                    <a:cubicBezTo>
                      <a:pt x="82" y="4489"/>
                      <a:pt x="109" y="4543"/>
                      <a:pt x="136" y="4652"/>
                    </a:cubicBezTo>
                    <a:cubicBezTo>
                      <a:pt x="217" y="4733"/>
                      <a:pt x="244" y="4814"/>
                      <a:pt x="353" y="5004"/>
                    </a:cubicBezTo>
                    <a:cubicBezTo>
                      <a:pt x="434" y="5167"/>
                      <a:pt x="516" y="5221"/>
                      <a:pt x="570" y="5303"/>
                    </a:cubicBezTo>
                    <a:cubicBezTo>
                      <a:pt x="651" y="5357"/>
                      <a:pt x="705" y="5438"/>
                      <a:pt x="895" y="5547"/>
                    </a:cubicBezTo>
                    <a:cubicBezTo>
                      <a:pt x="1031" y="5601"/>
                      <a:pt x="1112" y="5628"/>
                      <a:pt x="1194" y="5682"/>
                    </a:cubicBezTo>
                    <a:cubicBezTo>
                      <a:pt x="1248" y="5709"/>
                      <a:pt x="1329" y="5737"/>
                      <a:pt x="1438" y="5737"/>
                    </a:cubicBezTo>
                    <a:cubicBezTo>
                      <a:pt x="1601" y="5737"/>
                      <a:pt x="1736" y="5709"/>
                      <a:pt x="1872" y="5682"/>
                    </a:cubicBezTo>
                    <a:cubicBezTo>
                      <a:pt x="1926" y="5628"/>
                      <a:pt x="2035" y="5601"/>
                      <a:pt x="2116" y="5547"/>
                    </a:cubicBezTo>
                    <a:cubicBezTo>
                      <a:pt x="2170" y="5492"/>
                      <a:pt x="2197" y="5438"/>
                      <a:pt x="2197" y="5357"/>
                    </a:cubicBezTo>
                    <a:cubicBezTo>
                      <a:pt x="2197" y="5325"/>
                      <a:pt x="2179" y="5312"/>
                      <a:pt x="2147" y="5312"/>
                    </a:cubicBezTo>
                    <a:cubicBezTo>
                      <a:pt x="2124" y="5312"/>
                      <a:pt x="2095" y="5318"/>
                      <a:pt x="2062" y="5330"/>
                    </a:cubicBezTo>
                    <a:cubicBezTo>
                      <a:pt x="2007" y="5357"/>
                      <a:pt x="1980" y="5357"/>
                      <a:pt x="1899" y="5411"/>
                    </a:cubicBezTo>
                    <a:cubicBezTo>
                      <a:pt x="1872" y="5438"/>
                      <a:pt x="1763" y="5465"/>
                      <a:pt x="1655" y="5465"/>
                    </a:cubicBezTo>
                    <a:lnTo>
                      <a:pt x="1329" y="5465"/>
                    </a:lnTo>
                    <a:cubicBezTo>
                      <a:pt x="1221" y="5465"/>
                      <a:pt x="1112" y="5438"/>
                      <a:pt x="977" y="5357"/>
                    </a:cubicBezTo>
                    <a:cubicBezTo>
                      <a:pt x="841" y="5303"/>
                      <a:pt x="787" y="5221"/>
                      <a:pt x="705" y="5167"/>
                    </a:cubicBezTo>
                    <a:cubicBezTo>
                      <a:pt x="678" y="5086"/>
                      <a:pt x="624" y="5031"/>
                      <a:pt x="516" y="4896"/>
                    </a:cubicBezTo>
                    <a:cubicBezTo>
                      <a:pt x="407" y="4760"/>
                      <a:pt x="380" y="4652"/>
                      <a:pt x="353" y="4597"/>
                    </a:cubicBezTo>
                    <a:cubicBezTo>
                      <a:pt x="299" y="4516"/>
                      <a:pt x="271" y="4408"/>
                      <a:pt x="244" y="4245"/>
                    </a:cubicBezTo>
                    <a:cubicBezTo>
                      <a:pt x="217" y="4028"/>
                      <a:pt x="244" y="3974"/>
                      <a:pt x="244" y="3865"/>
                    </a:cubicBezTo>
                    <a:cubicBezTo>
                      <a:pt x="244" y="3757"/>
                      <a:pt x="244" y="3675"/>
                      <a:pt x="271" y="3485"/>
                    </a:cubicBezTo>
                    <a:cubicBezTo>
                      <a:pt x="353" y="3133"/>
                      <a:pt x="353" y="3133"/>
                      <a:pt x="434" y="2780"/>
                    </a:cubicBezTo>
                    <a:cubicBezTo>
                      <a:pt x="570" y="2455"/>
                      <a:pt x="543" y="2455"/>
                      <a:pt x="705" y="2102"/>
                    </a:cubicBezTo>
                    <a:cubicBezTo>
                      <a:pt x="841" y="1776"/>
                      <a:pt x="895" y="1804"/>
                      <a:pt x="1058" y="1451"/>
                    </a:cubicBezTo>
                    <a:cubicBezTo>
                      <a:pt x="1194" y="1234"/>
                      <a:pt x="1329" y="1017"/>
                      <a:pt x="1329" y="990"/>
                    </a:cubicBezTo>
                    <a:cubicBezTo>
                      <a:pt x="1492" y="719"/>
                      <a:pt x="1736" y="475"/>
                      <a:pt x="1845" y="176"/>
                    </a:cubicBezTo>
                    <a:cubicBezTo>
                      <a:pt x="1885" y="96"/>
                      <a:pt x="1895" y="1"/>
                      <a:pt x="18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1"/>
              <p:cNvSpPr/>
              <p:nvPr/>
            </p:nvSpPr>
            <p:spPr>
              <a:xfrm>
                <a:off x="7234725" y="2202275"/>
                <a:ext cx="7475" cy="120900"/>
              </a:xfrm>
              <a:custGeom>
                <a:avLst/>
                <a:gdLst/>
                <a:ahLst/>
                <a:cxnLst/>
                <a:rect l="l" t="t" r="r" b="b"/>
                <a:pathLst>
                  <a:path w="299" h="4836" extrusionOk="0">
                    <a:moveTo>
                      <a:pt x="119" y="1"/>
                    </a:moveTo>
                    <a:cubicBezTo>
                      <a:pt x="100" y="1"/>
                      <a:pt x="78" y="11"/>
                      <a:pt x="54" y="35"/>
                    </a:cubicBezTo>
                    <a:cubicBezTo>
                      <a:pt x="27" y="89"/>
                      <a:pt x="0" y="116"/>
                      <a:pt x="0" y="170"/>
                    </a:cubicBezTo>
                    <a:lnTo>
                      <a:pt x="0" y="577"/>
                    </a:lnTo>
                    <a:lnTo>
                      <a:pt x="0" y="1065"/>
                    </a:lnTo>
                    <a:cubicBezTo>
                      <a:pt x="0" y="1309"/>
                      <a:pt x="27" y="1309"/>
                      <a:pt x="27" y="1526"/>
                    </a:cubicBezTo>
                    <a:cubicBezTo>
                      <a:pt x="27" y="1770"/>
                      <a:pt x="0" y="1770"/>
                      <a:pt x="0" y="2015"/>
                    </a:cubicBezTo>
                    <a:cubicBezTo>
                      <a:pt x="0" y="2259"/>
                      <a:pt x="27" y="2259"/>
                      <a:pt x="27" y="2476"/>
                    </a:cubicBezTo>
                    <a:cubicBezTo>
                      <a:pt x="27" y="2720"/>
                      <a:pt x="0" y="2720"/>
                      <a:pt x="0" y="2964"/>
                    </a:cubicBezTo>
                    <a:cubicBezTo>
                      <a:pt x="0" y="3208"/>
                      <a:pt x="27" y="3208"/>
                      <a:pt x="27" y="3425"/>
                    </a:cubicBezTo>
                    <a:lnTo>
                      <a:pt x="27" y="3913"/>
                    </a:lnTo>
                    <a:cubicBezTo>
                      <a:pt x="27" y="4076"/>
                      <a:pt x="0" y="4157"/>
                      <a:pt x="0" y="4266"/>
                    </a:cubicBezTo>
                    <a:lnTo>
                      <a:pt x="0" y="4537"/>
                    </a:lnTo>
                    <a:cubicBezTo>
                      <a:pt x="0" y="4591"/>
                      <a:pt x="27" y="4754"/>
                      <a:pt x="163" y="4835"/>
                    </a:cubicBezTo>
                    <a:cubicBezTo>
                      <a:pt x="190" y="4835"/>
                      <a:pt x="217" y="4781"/>
                      <a:pt x="271" y="4754"/>
                    </a:cubicBezTo>
                    <a:lnTo>
                      <a:pt x="271" y="4429"/>
                    </a:lnTo>
                    <a:cubicBezTo>
                      <a:pt x="271" y="4184"/>
                      <a:pt x="217" y="4184"/>
                      <a:pt x="217" y="3940"/>
                    </a:cubicBezTo>
                    <a:lnTo>
                      <a:pt x="217" y="3479"/>
                    </a:lnTo>
                    <a:lnTo>
                      <a:pt x="217" y="2991"/>
                    </a:lnTo>
                    <a:cubicBezTo>
                      <a:pt x="217" y="2747"/>
                      <a:pt x="271" y="2747"/>
                      <a:pt x="271" y="2530"/>
                    </a:cubicBezTo>
                    <a:lnTo>
                      <a:pt x="271" y="2042"/>
                    </a:lnTo>
                    <a:lnTo>
                      <a:pt x="271" y="1581"/>
                    </a:lnTo>
                    <a:lnTo>
                      <a:pt x="271" y="1092"/>
                    </a:lnTo>
                    <a:lnTo>
                      <a:pt x="271" y="767"/>
                    </a:lnTo>
                    <a:cubicBezTo>
                      <a:pt x="271" y="550"/>
                      <a:pt x="298" y="306"/>
                      <a:pt x="217" y="116"/>
                    </a:cubicBezTo>
                    <a:cubicBezTo>
                      <a:pt x="198" y="58"/>
                      <a:pt x="165"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1"/>
              <p:cNvSpPr/>
              <p:nvPr/>
            </p:nvSpPr>
            <p:spPr>
              <a:xfrm>
                <a:off x="7174375" y="2634800"/>
                <a:ext cx="77325" cy="418000"/>
              </a:xfrm>
              <a:custGeom>
                <a:avLst/>
                <a:gdLst/>
                <a:ahLst/>
                <a:cxnLst/>
                <a:rect l="l" t="t" r="r" b="b"/>
                <a:pathLst>
                  <a:path w="3093" h="16720" extrusionOk="0">
                    <a:moveTo>
                      <a:pt x="623" y="0"/>
                    </a:moveTo>
                    <a:cubicBezTo>
                      <a:pt x="590" y="0"/>
                      <a:pt x="555" y="3"/>
                      <a:pt x="515" y="11"/>
                    </a:cubicBezTo>
                    <a:cubicBezTo>
                      <a:pt x="380" y="11"/>
                      <a:pt x="271" y="66"/>
                      <a:pt x="163" y="174"/>
                    </a:cubicBezTo>
                    <a:cubicBezTo>
                      <a:pt x="54" y="283"/>
                      <a:pt x="27" y="418"/>
                      <a:pt x="0" y="554"/>
                    </a:cubicBezTo>
                    <a:cubicBezTo>
                      <a:pt x="0" y="689"/>
                      <a:pt x="27" y="852"/>
                      <a:pt x="54" y="961"/>
                    </a:cubicBezTo>
                    <a:cubicBezTo>
                      <a:pt x="163" y="1205"/>
                      <a:pt x="326" y="1286"/>
                      <a:pt x="434" y="1340"/>
                    </a:cubicBezTo>
                    <a:cubicBezTo>
                      <a:pt x="444" y="1342"/>
                      <a:pt x="453" y="1343"/>
                      <a:pt x="462" y="1343"/>
                    </a:cubicBezTo>
                    <a:cubicBezTo>
                      <a:pt x="570" y="1343"/>
                      <a:pt x="568" y="1191"/>
                      <a:pt x="543" y="1015"/>
                    </a:cubicBezTo>
                    <a:cubicBezTo>
                      <a:pt x="461" y="879"/>
                      <a:pt x="434" y="744"/>
                      <a:pt x="461" y="662"/>
                    </a:cubicBezTo>
                    <a:cubicBezTo>
                      <a:pt x="461" y="608"/>
                      <a:pt x="515" y="554"/>
                      <a:pt x="543" y="527"/>
                    </a:cubicBezTo>
                    <a:cubicBezTo>
                      <a:pt x="570" y="473"/>
                      <a:pt x="570" y="473"/>
                      <a:pt x="678" y="473"/>
                    </a:cubicBezTo>
                    <a:cubicBezTo>
                      <a:pt x="760" y="527"/>
                      <a:pt x="868" y="608"/>
                      <a:pt x="949" y="717"/>
                    </a:cubicBezTo>
                    <a:cubicBezTo>
                      <a:pt x="1004" y="825"/>
                      <a:pt x="1085" y="934"/>
                      <a:pt x="1112" y="1015"/>
                    </a:cubicBezTo>
                    <a:cubicBezTo>
                      <a:pt x="1194" y="1123"/>
                      <a:pt x="1221" y="1259"/>
                      <a:pt x="1275" y="1395"/>
                    </a:cubicBezTo>
                    <a:cubicBezTo>
                      <a:pt x="1302" y="1476"/>
                      <a:pt x="1356" y="1530"/>
                      <a:pt x="1383" y="1639"/>
                    </a:cubicBezTo>
                    <a:cubicBezTo>
                      <a:pt x="1438" y="1747"/>
                      <a:pt x="1492" y="1829"/>
                      <a:pt x="1519" y="1937"/>
                    </a:cubicBezTo>
                    <a:cubicBezTo>
                      <a:pt x="1682" y="2371"/>
                      <a:pt x="1763" y="2615"/>
                      <a:pt x="1817" y="2859"/>
                    </a:cubicBezTo>
                    <a:lnTo>
                      <a:pt x="2089" y="3809"/>
                    </a:lnTo>
                    <a:cubicBezTo>
                      <a:pt x="2224" y="4270"/>
                      <a:pt x="2251" y="4514"/>
                      <a:pt x="2333" y="4758"/>
                    </a:cubicBezTo>
                    <a:cubicBezTo>
                      <a:pt x="2387" y="5002"/>
                      <a:pt x="2441" y="5273"/>
                      <a:pt x="2496" y="5735"/>
                    </a:cubicBezTo>
                    <a:cubicBezTo>
                      <a:pt x="2577" y="6223"/>
                      <a:pt x="2577" y="6494"/>
                      <a:pt x="2577" y="6711"/>
                    </a:cubicBezTo>
                    <a:lnTo>
                      <a:pt x="2577" y="7715"/>
                    </a:lnTo>
                    <a:lnTo>
                      <a:pt x="2577" y="8691"/>
                    </a:lnTo>
                    <a:lnTo>
                      <a:pt x="2577" y="9098"/>
                    </a:lnTo>
                    <a:cubicBezTo>
                      <a:pt x="2577" y="9233"/>
                      <a:pt x="2577" y="9423"/>
                      <a:pt x="2523" y="9667"/>
                    </a:cubicBezTo>
                    <a:cubicBezTo>
                      <a:pt x="2496" y="10183"/>
                      <a:pt x="2468" y="10427"/>
                      <a:pt x="2441" y="10644"/>
                    </a:cubicBezTo>
                    <a:cubicBezTo>
                      <a:pt x="2387" y="10915"/>
                      <a:pt x="2360" y="11159"/>
                      <a:pt x="2251" y="11648"/>
                    </a:cubicBezTo>
                    <a:cubicBezTo>
                      <a:pt x="2170" y="12109"/>
                      <a:pt x="2089" y="12353"/>
                      <a:pt x="2034" y="12597"/>
                    </a:cubicBezTo>
                    <a:lnTo>
                      <a:pt x="1763" y="13546"/>
                    </a:lnTo>
                    <a:cubicBezTo>
                      <a:pt x="1709" y="13682"/>
                      <a:pt x="1655" y="13845"/>
                      <a:pt x="1628" y="13980"/>
                    </a:cubicBezTo>
                    <a:cubicBezTo>
                      <a:pt x="1573" y="14116"/>
                      <a:pt x="1519" y="14251"/>
                      <a:pt x="1492" y="14387"/>
                    </a:cubicBezTo>
                    <a:cubicBezTo>
                      <a:pt x="1411" y="14658"/>
                      <a:pt x="1356" y="14848"/>
                      <a:pt x="1356" y="14902"/>
                    </a:cubicBezTo>
                    <a:cubicBezTo>
                      <a:pt x="1275" y="15065"/>
                      <a:pt x="1221" y="15255"/>
                      <a:pt x="1139" y="15472"/>
                    </a:cubicBezTo>
                    <a:cubicBezTo>
                      <a:pt x="1085" y="15635"/>
                      <a:pt x="977" y="15852"/>
                      <a:pt x="868" y="15987"/>
                    </a:cubicBezTo>
                    <a:cubicBezTo>
                      <a:pt x="814" y="16042"/>
                      <a:pt x="787" y="16123"/>
                      <a:pt x="705" y="16150"/>
                    </a:cubicBezTo>
                    <a:cubicBezTo>
                      <a:pt x="651" y="16177"/>
                      <a:pt x="597" y="16204"/>
                      <a:pt x="543" y="16204"/>
                    </a:cubicBezTo>
                    <a:cubicBezTo>
                      <a:pt x="515" y="16204"/>
                      <a:pt x="515" y="16204"/>
                      <a:pt x="461" y="16177"/>
                    </a:cubicBezTo>
                    <a:lnTo>
                      <a:pt x="461" y="16150"/>
                    </a:lnTo>
                    <a:lnTo>
                      <a:pt x="461" y="16123"/>
                    </a:lnTo>
                    <a:lnTo>
                      <a:pt x="461" y="16014"/>
                    </a:lnTo>
                    <a:cubicBezTo>
                      <a:pt x="461" y="15906"/>
                      <a:pt x="543" y="15770"/>
                      <a:pt x="570" y="15716"/>
                    </a:cubicBezTo>
                    <a:cubicBezTo>
                      <a:pt x="570" y="15662"/>
                      <a:pt x="597" y="15635"/>
                      <a:pt x="570" y="15608"/>
                    </a:cubicBezTo>
                    <a:cubicBezTo>
                      <a:pt x="570" y="15608"/>
                      <a:pt x="543" y="15601"/>
                      <a:pt x="502" y="15601"/>
                    </a:cubicBezTo>
                    <a:cubicBezTo>
                      <a:pt x="461" y="15601"/>
                      <a:pt x="407" y="15608"/>
                      <a:pt x="353" y="15635"/>
                    </a:cubicBezTo>
                    <a:cubicBezTo>
                      <a:pt x="217" y="15716"/>
                      <a:pt x="163" y="15797"/>
                      <a:pt x="81" y="15933"/>
                    </a:cubicBezTo>
                    <a:cubicBezTo>
                      <a:pt x="54" y="16014"/>
                      <a:pt x="54" y="16123"/>
                      <a:pt x="54" y="16177"/>
                    </a:cubicBezTo>
                    <a:lnTo>
                      <a:pt x="54" y="16259"/>
                    </a:lnTo>
                    <a:lnTo>
                      <a:pt x="54" y="16313"/>
                    </a:lnTo>
                    <a:cubicBezTo>
                      <a:pt x="81" y="16340"/>
                      <a:pt x="81" y="16421"/>
                      <a:pt x="136" y="16448"/>
                    </a:cubicBezTo>
                    <a:cubicBezTo>
                      <a:pt x="163" y="16476"/>
                      <a:pt x="163" y="16503"/>
                      <a:pt x="190" y="16557"/>
                    </a:cubicBezTo>
                    <a:lnTo>
                      <a:pt x="244" y="16584"/>
                    </a:lnTo>
                    <a:cubicBezTo>
                      <a:pt x="244" y="16611"/>
                      <a:pt x="271" y="16611"/>
                      <a:pt x="271" y="16611"/>
                    </a:cubicBezTo>
                    <a:cubicBezTo>
                      <a:pt x="326" y="16638"/>
                      <a:pt x="407" y="16693"/>
                      <a:pt x="380" y="16720"/>
                    </a:cubicBezTo>
                    <a:lnTo>
                      <a:pt x="678" y="16720"/>
                    </a:lnTo>
                    <a:cubicBezTo>
                      <a:pt x="841" y="16665"/>
                      <a:pt x="977" y="16584"/>
                      <a:pt x="1085" y="16476"/>
                    </a:cubicBezTo>
                    <a:cubicBezTo>
                      <a:pt x="1275" y="16313"/>
                      <a:pt x="1411" y="16042"/>
                      <a:pt x="1600" y="15635"/>
                    </a:cubicBezTo>
                    <a:cubicBezTo>
                      <a:pt x="1763" y="15174"/>
                      <a:pt x="1817" y="14902"/>
                      <a:pt x="1899" y="14685"/>
                    </a:cubicBezTo>
                    <a:cubicBezTo>
                      <a:pt x="2007" y="14441"/>
                      <a:pt x="2062" y="14224"/>
                      <a:pt x="2224" y="13736"/>
                    </a:cubicBezTo>
                    <a:cubicBezTo>
                      <a:pt x="2414" y="13275"/>
                      <a:pt x="2441" y="13004"/>
                      <a:pt x="2496" y="12760"/>
                    </a:cubicBezTo>
                    <a:cubicBezTo>
                      <a:pt x="2577" y="12515"/>
                      <a:pt x="2604" y="12271"/>
                      <a:pt x="2712" y="11783"/>
                    </a:cubicBezTo>
                    <a:cubicBezTo>
                      <a:pt x="2821" y="11295"/>
                      <a:pt x="2848" y="11024"/>
                      <a:pt x="2902" y="10780"/>
                    </a:cubicBezTo>
                    <a:cubicBezTo>
                      <a:pt x="2957" y="10508"/>
                      <a:pt x="3011" y="10291"/>
                      <a:pt x="3038" y="9776"/>
                    </a:cubicBezTo>
                    <a:cubicBezTo>
                      <a:pt x="3092" y="9505"/>
                      <a:pt x="3092" y="9342"/>
                      <a:pt x="3092" y="9152"/>
                    </a:cubicBezTo>
                    <a:lnTo>
                      <a:pt x="3092" y="8745"/>
                    </a:lnTo>
                    <a:cubicBezTo>
                      <a:pt x="3092" y="8474"/>
                      <a:pt x="3038" y="8257"/>
                      <a:pt x="3038" y="7742"/>
                    </a:cubicBezTo>
                    <a:cubicBezTo>
                      <a:pt x="3011" y="7226"/>
                      <a:pt x="3011" y="6955"/>
                      <a:pt x="3011" y="6711"/>
                    </a:cubicBezTo>
                    <a:cubicBezTo>
                      <a:pt x="3011" y="6440"/>
                      <a:pt x="3011" y="6223"/>
                      <a:pt x="2929" y="5707"/>
                    </a:cubicBezTo>
                    <a:cubicBezTo>
                      <a:pt x="2875" y="5192"/>
                      <a:pt x="2794" y="4948"/>
                      <a:pt x="2740" y="4731"/>
                    </a:cubicBezTo>
                    <a:cubicBezTo>
                      <a:pt x="2685" y="4487"/>
                      <a:pt x="2604" y="4216"/>
                      <a:pt x="2468" y="3727"/>
                    </a:cubicBezTo>
                    <a:cubicBezTo>
                      <a:pt x="2333" y="3239"/>
                      <a:pt x="2279" y="2995"/>
                      <a:pt x="2197" y="2751"/>
                    </a:cubicBezTo>
                    <a:cubicBezTo>
                      <a:pt x="2089" y="2507"/>
                      <a:pt x="2034" y="2290"/>
                      <a:pt x="1872" y="1802"/>
                    </a:cubicBezTo>
                    <a:cubicBezTo>
                      <a:pt x="1790" y="1639"/>
                      <a:pt x="1736" y="1503"/>
                      <a:pt x="1682" y="1368"/>
                    </a:cubicBezTo>
                    <a:lnTo>
                      <a:pt x="1600" y="1069"/>
                    </a:lnTo>
                    <a:cubicBezTo>
                      <a:pt x="1519" y="879"/>
                      <a:pt x="1492" y="717"/>
                      <a:pt x="1356" y="473"/>
                    </a:cubicBezTo>
                    <a:cubicBezTo>
                      <a:pt x="1248" y="337"/>
                      <a:pt x="1112" y="147"/>
                      <a:pt x="868" y="39"/>
                    </a:cubicBezTo>
                    <a:cubicBezTo>
                      <a:pt x="772" y="19"/>
                      <a:pt x="703" y="0"/>
                      <a:pt x="6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1"/>
              <p:cNvSpPr/>
              <p:nvPr/>
            </p:nvSpPr>
            <p:spPr>
              <a:xfrm>
                <a:off x="7055700" y="2809675"/>
                <a:ext cx="42075" cy="77850"/>
              </a:xfrm>
              <a:custGeom>
                <a:avLst/>
                <a:gdLst/>
                <a:ahLst/>
                <a:cxnLst/>
                <a:rect l="l" t="t" r="r" b="b"/>
                <a:pathLst>
                  <a:path w="1683" h="3114" extrusionOk="0">
                    <a:moveTo>
                      <a:pt x="329" y="1"/>
                    </a:moveTo>
                    <a:cubicBezTo>
                      <a:pt x="292" y="1"/>
                      <a:pt x="258" y="14"/>
                      <a:pt x="217" y="41"/>
                    </a:cubicBezTo>
                    <a:cubicBezTo>
                      <a:pt x="217" y="123"/>
                      <a:pt x="190" y="204"/>
                      <a:pt x="190" y="367"/>
                    </a:cubicBezTo>
                    <a:cubicBezTo>
                      <a:pt x="190" y="503"/>
                      <a:pt x="217" y="530"/>
                      <a:pt x="272" y="611"/>
                    </a:cubicBezTo>
                    <a:cubicBezTo>
                      <a:pt x="299" y="638"/>
                      <a:pt x="326" y="720"/>
                      <a:pt x="407" y="801"/>
                    </a:cubicBezTo>
                    <a:cubicBezTo>
                      <a:pt x="462" y="909"/>
                      <a:pt x="489" y="991"/>
                      <a:pt x="543" y="1018"/>
                    </a:cubicBezTo>
                    <a:cubicBezTo>
                      <a:pt x="570" y="1045"/>
                      <a:pt x="597" y="1126"/>
                      <a:pt x="706" y="1181"/>
                    </a:cubicBezTo>
                    <a:cubicBezTo>
                      <a:pt x="814" y="1262"/>
                      <a:pt x="868" y="1262"/>
                      <a:pt x="896" y="1289"/>
                    </a:cubicBezTo>
                    <a:cubicBezTo>
                      <a:pt x="950" y="1316"/>
                      <a:pt x="977" y="1316"/>
                      <a:pt x="1031" y="1343"/>
                    </a:cubicBezTo>
                    <a:cubicBezTo>
                      <a:pt x="1004" y="1343"/>
                      <a:pt x="977" y="1398"/>
                      <a:pt x="950" y="1398"/>
                    </a:cubicBezTo>
                    <a:cubicBezTo>
                      <a:pt x="868" y="1398"/>
                      <a:pt x="868" y="1316"/>
                      <a:pt x="814" y="1316"/>
                    </a:cubicBezTo>
                    <a:cubicBezTo>
                      <a:pt x="733" y="1316"/>
                      <a:pt x="733" y="1398"/>
                      <a:pt x="679" y="1398"/>
                    </a:cubicBezTo>
                    <a:cubicBezTo>
                      <a:pt x="597" y="1398"/>
                      <a:pt x="597" y="1343"/>
                      <a:pt x="543" y="1343"/>
                    </a:cubicBezTo>
                    <a:cubicBezTo>
                      <a:pt x="462" y="1343"/>
                      <a:pt x="462" y="1425"/>
                      <a:pt x="407" y="1425"/>
                    </a:cubicBezTo>
                    <a:lnTo>
                      <a:pt x="272" y="1425"/>
                    </a:lnTo>
                    <a:cubicBezTo>
                      <a:pt x="190" y="1425"/>
                      <a:pt x="190" y="1398"/>
                      <a:pt x="163" y="1398"/>
                    </a:cubicBezTo>
                    <a:cubicBezTo>
                      <a:pt x="163" y="1398"/>
                      <a:pt x="136" y="1398"/>
                      <a:pt x="109" y="1425"/>
                    </a:cubicBezTo>
                    <a:cubicBezTo>
                      <a:pt x="55" y="1425"/>
                      <a:pt x="0" y="1452"/>
                      <a:pt x="0" y="1669"/>
                    </a:cubicBezTo>
                    <a:cubicBezTo>
                      <a:pt x="0" y="1750"/>
                      <a:pt x="28" y="1832"/>
                      <a:pt x="28" y="1859"/>
                    </a:cubicBezTo>
                    <a:cubicBezTo>
                      <a:pt x="55" y="1886"/>
                      <a:pt x="55" y="1886"/>
                      <a:pt x="136" y="1886"/>
                    </a:cubicBezTo>
                    <a:cubicBezTo>
                      <a:pt x="190" y="1886"/>
                      <a:pt x="190" y="1832"/>
                      <a:pt x="272" y="1832"/>
                    </a:cubicBezTo>
                    <a:lnTo>
                      <a:pt x="407" y="1832"/>
                    </a:lnTo>
                    <a:cubicBezTo>
                      <a:pt x="462" y="1832"/>
                      <a:pt x="462" y="1805"/>
                      <a:pt x="543" y="1805"/>
                    </a:cubicBezTo>
                    <a:cubicBezTo>
                      <a:pt x="597" y="1805"/>
                      <a:pt x="597" y="1859"/>
                      <a:pt x="679" y="1859"/>
                    </a:cubicBezTo>
                    <a:lnTo>
                      <a:pt x="814" y="1859"/>
                    </a:lnTo>
                    <a:cubicBezTo>
                      <a:pt x="733" y="1886"/>
                      <a:pt x="706" y="1940"/>
                      <a:pt x="679" y="1967"/>
                    </a:cubicBezTo>
                    <a:cubicBezTo>
                      <a:pt x="651" y="1994"/>
                      <a:pt x="570" y="2021"/>
                      <a:pt x="516" y="2130"/>
                    </a:cubicBezTo>
                    <a:cubicBezTo>
                      <a:pt x="407" y="2266"/>
                      <a:pt x="326" y="2401"/>
                      <a:pt x="326" y="2428"/>
                    </a:cubicBezTo>
                    <a:cubicBezTo>
                      <a:pt x="299" y="2510"/>
                      <a:pt x="272" y="2618"/>
                      <a:pt x="245" y="2700"/>
                    </a:cubicBezTo>
                    <a:cubicBezTo>
                      <a:pt x="190" y="2808"/>
                      <a:pt x="190" y="2917"/>
                      <a:pt x="272" y="3025"/>
                    </a:cubicBezTo>
                    <a:cubicBezTo>
                      <a:pt x="291" y="3063"/>
                      <a:pt x="375" y="3114"/>
                      <a:pt x="461" y="3114"/>
                    </a:cubicBezTo>
                    <a:cubicBezTo>
                      <a:pt x="499" y="3114"/>
                      <a:pt x="537" y="3104"/>
                      <a:pt x="570" y="3079"/>
                    </a:cubicBezTo>
                    <a:lnTo>
                      <a:pt x="679" y="2971"/>
                    </a:lnTo>
                    <a:cubicBezTo>
                      <a:pt x="679" y="2862"/>
                      <a:pt x="706" y="2862"/>
                      <a:pt x="733" y="2754"/>
                    </a:cubicBezTo>
                    <a:cubicBezTo>
                      <a:pt x="814" y="2591"/>
                      <a:pt x="814" y="2591"/>
                      <a:pt x="923" y="2483"/>
                    </a:cubicBezTo>
                    <a:cubicBezTo>
                      <a:pt x="1004" y="2320"/>
                      <a:pt x="977" y="2293"/>
                      <a:pt x="1113" y="2184"/>
                    </a:cubicBezTo>
                    <a:cubicBezTo>
                      <a:pt x="1194" y="2157"/>
                      <a:pt x="1221" y="2130"/>
                      <a:pt x="1275" y="2130"/>
                    </a:cubicBezTo>
                    <a:cubicBezTo>
                      <a:pt x="1330" y="2130"/>
                      <a:pt x="1384" y="2103"/>
                      <a:pt x="1492" y="2021"/>
                    </a:cubicBezTo>
                    <a:cubicBezTo>
                      <a:pt x="1601" y="1967"/>
                      <a:pt x="1628" y="1859"/>
                      <a:pt x="1655" y="1805"/>
                    </a:cubicBezTo>
                    <a:cubicBezTo>
                      <a:pt x="1655" y="1723"/>
                      <a:pt x="1682" y="1615"/>
                      <a:pt x="1655" y="1452"/>
                    </a:cubicBezTo>
                    <a:cubicBezTo>
                      <a:pt x="1628" y="1289"/>
                      <a:pt x="1546" y="1208"/>
                      <a:pt x="1519" y="1154"/>
                    </a:cubicBezTo>
                    <a:cubicBezTo>
                      <a:pt x="1492" y="1072"/>
                      <a:pt x="1411" y="1045"/>
                      <a:pt x="1330" y="991"/>
                    </a:cubicBezTo>
                    <a:cubicBezTo>
                      <a:pt x="1221" y="909"/>
                      <a:pt x="1140" y="909"/>
                      <a:pt x="1113" y="909"/>
                    </a:cubicBezTo>
                    <a:cubicBezTo>
                      <a:pt x="1058" y="909"/>
                      <a:pt x="1004" y="909"/>
                      <a:pt x="950" y="882"/>
                    </a:cubicBezTo>
                    <a:cubicBezTo>
                      <a:pt x="868" y="828"/>
                      <a:pt x="868" y="801"/>
                      <a:pt x="841" y="774"/>
                    </a:cubicBezTo>
                    <a:cubicBezTo>
                      <a:pt x="841" y="747"/>
                      <a:pt x="814" y="720"/>
                      <a:pt x="787" y="638"/>
                    </a:cubicBezTo>
                    <a:cubicBezTo>
                      <a:pt x="706" y="530"/>
                      <a:pt x="733" y="503"/>
                      <a:pt x="733" y="448"/>
                    </a:cubicBezTo>
                    <a:cubicBezTo>
                      <a:pt x="733" y="367"/>
                      <a:pt x="733" y="340"/>
                      <a:pt x="706" y="258"/>
                    </a:cubicBezTo>
                    <a:cubicBezTo>
                      <a:pt x="706" y="204"/>
                      <a:pt x="679" y="96"/>
                      <a:pt x="462" y="41"/>
                    </a:cubicBezTo>
                    <a:cubicBezTo>
                      <a:pt x="407" y="14"/>
                      <a:pt x="367"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1"/>
              <p:cNvSpPr/>
              <p:nvPr/>
            </p:nvSpPr>
            <p:spPr>
              <a:xfrm>
                <a:off x="7143175" y="3277900"/>
                <a:ext cx="17325" cy="16825"/>
              </a:xfrm>
              <a:custGeom>
                <a:avLst/>
                <a:gdLst/>
                <a:ahLst/>
                <a:cxnLst/>
                <a:rect l="l" t="t" r="r" b="b"/>
                <a:pathLst>
                  <a:path w="693" h="673" extrusionOk="0">
                    <a:moveTo>
                      <a:pt x="339" y="1"/>
                    </a:moveTo>
                    <a:cubicBezTo>
                      <a:pt x="170" y="1"/>
                      <a:pt x="0" y="109"/>
                      <a:pt x="0" y="326"/>
                    </a:cubicBezTo>
                    <a:cubicBezTo>
                      <a:pt x="0" y="557"/>
                      <a:pt x="177" y="672"/>
                      <a:pt x="350" y="672"/>
                    </a:cubicBezTo>
                    <a:cubicBezTo>
                      <a:pt x="523" y="672"/>
                      <a:pt x="692" y="557"/>
                      <a:pt x="679" y="326"/>
                    </a:cubicBezTo>
                    <a:cubicBezTo>
                      <a:pt x="679" y="109"/>
                      <a:pt x="509" y="1"/>
                      <a:pt x="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1"/>
              <p:cNvSpPr/>
              <p:nvPr/>
            </p:nvSpPr>
            <p:spPr>
              <a:xfrm>
                <a:off x="7177750" y="3288075"/>
                <a:ext cx="17325" cy="16300"/>
              </a:xfrm>
              <a:custGeom>
                <a:avLst/>
                <a:gdLst/>
                <a:ahLst/>
                <a:cxnLst/>
                <a:rect l="l" t="t" r="r" b="b"/>
                <a:pathLst>
                  <a:path w="693" h="652" extrusionOk="0">
                    <a:moveTo>
                      <a:pt x="340" y="1"/>
                    </a:moveTo>
                    <a:cubicBezTo>
                      <a:pt x="170" y="1"/>
                      <a:pt x="1" y="109"/>
                      <a:pt x="1" y="326"/>
                    </a:cubicBezTo>
                    <a:cubicBezTo>
                      <a:pt x="1" y="543"/>
                      <a:pt x="177" y="652"/>
                      <a:pt x="350" y="652"/>
                    </a:cubicBezTo>
                    <a:cubicBezTo>
                      <a:pt x="523" y="652"/>
                      <a:pt x="692" y="543"/>
                      <a:pt x="679" y="326"/>
                    </a:cubicBezTo>
                    <a:cubicBezTo>
                      <a:pt x="679" y="109"/>
                      <a:pt x="50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1"/>
              <p:cNvSpPr/>
              <p:nvPr/>
            </p:nvSpPr>
            <p:spPr>
              <a:xfrm>
                <a:off x="7212350" y="3275200"/>
                <a:ext cx="17300" cy="16300"/>
              </a:xfrm>
              <a:custGeom>
                <a:avLst/>
                <a:gdLst/>
                <a:ahLst/>
                <a:cxnLst/>
                <a:rect l="l" t="t" r="r" b="b"/>
                <a:pathLst>
                  <a:path w="692" h="652" extrusionOk="0">
                    <a:moveTo>
                      <a:pt x="339" y="0"/>
                    </a:moveTo>
                    <a:cubicBezTo>
                      <a:pt x="170" y="0"/>
                      <a:pt x="0" y="109"/>
                      <a:pt x="0" y="326"/>
                    </a:cubicBezTo>
                    <a:cubicBezTo>
                      <a:pt x="0" y="543"/>
                      <a:pt x="176" y="651"/>
                      <a:pt x="349" y="651"/>
                    </a:cubicBezTo>
                    <a:cubicBezTo>
                      <a:pt x="522" y="651"/>
                      <a:pt x="692" y="543"/>
                      <a:pt x="678" y="326"/>
                    </a:cubicBezTo>
                    <a:cubicBezTo>
                      <a:pt x="678" y="109"/>
                      <a:pt x="509"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1"/>
              <p:cNvSpPr/>
              <p:nvPr/>
            </p:nvSpPr>
            <p:spPr>
              <a:xfrm>
                <a:off x="7122825" y="2421800"/>
                <a:ext cx="16975" cy="17325"/>
              </a:xfrm>
              <a:custGeom>
                <a:avLst/>
                <a:gdLst/>
                <a:ahLst/>
                <a:cxnLst/>
                <a:rect l="l" t="t" r="r" b="b"/>
                <a:pathLst>
                  <a:path w="679" h="693" extrusionOk="0">
                    <a:moveTo>
                      <a:pt x="340" y="1"/>
                    </a:moveTo>
                    <a:cubicBezTo>
                      <a:pt x="170" y="1"/>
                      <a:pt x="1" y="123"/>
                      <a:pt x="1" y="367"/>
                    </a:cubicBezTo>
                    <a:cubicBezTo>
                      <a:pt x="1" y="584"/>
                      <a:pt x="170" y="693"/>
                      <a:pt x="340" y="693"/>
                    </a:cubicBezTo>
                    <a:cubicBezTo>
                      <a:pt x="509" y="693"/>
                      <a:pt x="679" y="584"/>
                      <a:pt x="679" y="367"/>
                    </a:cubicBezTo>
                    <a:cubicBezTo>
                      <a:pt x="679" y="123"/>
                      <a:pt x="50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1"/>
              <p:cNvSpPr/>
              <p:nvPr/>
            </p:nvSpPr>
            <p:spPr>
              <a:xfrm>
                <a:off x="7155375" y="2397050"/>
                <a:ext cx="16975" cy="16300"/>
              </a:xfrm>
              <a:custGeom>
                <a:avLst/>
                <a:gdLst/>
                <a:ahLst/>
                <a:cxnLst/>
                <a:rect l="l" t="t" r="r" b="b"/>
                <a:pathLst>
                  <a:path w="679" h="652" extrusionOk="0">
                    <a:moveTo>
                      <a:pt x="340" y="1"/>
                    </a:moveTo>
                    <a:cubicBezTo>
                      <a:pt x="170" y="1"/>
                      <a:pt x="1" y="109"/>
                      <a:pt x="1" y="326"/>
                    </a:cubicBezTo>
                    <a:cubicBezTo>
                      <a:pt x="1" y="543"/>
                      <a:pt x="170" y="652"/>
                      <a:pt x="340" y="652"/>
                    </a:cubicBezTo>
                    <a:cubicBezTo>
                      <a:pt x="509" y="652"/>
                      <a:pt x="679" y="543"/>
                      <a:pt x="679" y="326"/>
                    </a:cubicBezTo>
                    <a:cubicBezTo>
                      <a:pt x="679" y="109"/>
                      <a:pt x="50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1"/>
              <p:cNvSpPr/>
              <p:nvPr/>
            </p:nvSpPr>
            <p:spPr>
              <a:xfrm>
                <a:off x="7196075" y="2407900"/>
                <a:ext cx="16975" cy="17325"/>
              </a:xfrm>
              <a:custGeom>
                <a:avLst/>
                <a:gdLst/>
                <a:ahLst/>
                <a:cxnLst/>
                <a:rect l="l" t="t" r="r" b="b"/>
                <a:pathLst>
                  <a:path w="679" h="693" extrusionOk="0">
                    <a:moveTo>
                      <a:pt x="339" y="1"/>
                    </a:moveTo>
                    <a:cubicBezTo>
                      <a:pt x="170" y="1"/>
                      <a:pt x="0" y="109"/>
                      <a:pt x="0" y="326"/>
                    </a:cubicBezTo>
                    <a:cubicBezTo>
                      <a:pt x="0" y="571"/>
                      <a:pt x="170" y="693"/>
                      <a:pt x="339" y="693"/>
                    </a:cubicBezTo>
                    <a:cubicBezTo>
                      <a:pt x="509" y="693"/>
                      <a:pt x="678" y="571"/>
                      <a:pt x="678" y="326"/>
                    </a:cubicBezTo>
                    <a:cubicBezTo>
                      <a:pt x="678" y="109"/>
                      <a:pt x="509" y="1"/>
                      <a:pt x="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7" name="Google Shape;877;p41"/>
            <p:cNvGrpSpPr/>
            <p:nvPr/>
          </p:nvGrpSpPr>
          <p:grpSpPr>
            <a:xfrm rot="5400000">
              <a:off x="1521845" y="3607037"/>
              <a:ext cx="235827" cy="1604076"/>
              <a:chOff x="7055700" y="2180750"/>
              <a:chExt cx="196000" cy="1333175"/>
            </a:xfrm>
          </p:grpSpPr>
          <p:sp>
            <p:nvSpPr>
              <p:cNvPr id="878" name="Google Shape;878;p41"/>
              <p:cNvSpPr/>
              <p:nvPr/>
            </p:nvSpPr>
            <p:spPr>
              <a:xfrm>
                <a:off x="7079425" y="2852475"/>
                <a:ext cx="153950" cy="661450"/>
              </a:xfrm>
              <a:custGeom>
                <a:avLst/>
                <a:gdLst/>
                <a:ahLst/>
                <a:cxnLst/>
                <a:rect l="l" t="t" r="r" b="b"/>
                <a:pathLst>
                  <a:path w="6158" h="26458" extrusionOk="0">
                    <a:moveTo>
                      <a:pt x="2542" y="663"/>
                    </a:moveTo>
                    <a:cubicBezTo>
                      <a:pt x="2667" y="663"/>
                      <a:pt x="2788" y="674"/>
                      <a:pt x="2903" y="689"/>
                    </a:cubicBezTo>
                    <a:cubicBezTo>
                      <a:pt x="3120" y="716"/>
                      <a:pt x="3283" y="798"/>
                      <a:pt x="3418" y="906"/>
                    </a:cubicBezTo>
                    <a:cubicBezTo>
                      <a:pt x="3581" y="960"/>
                      <a:pt x="3717" y="1069"/>
                      <a:pt x="3852" y="1177"/>
                    </a:cubicBezTo>
                    <a:cubicBezTo>
                      <a:pt x="4096" y="1367"/>
                      <a:pt x="4341" y="1639"/>
                      <a:pt x="4503" y="2018"/>
                    </a:cubicBezTo>
                    <a:cubicBezTo>
                      <a:pt x="4666" y="2398"/>
                      <a:pt x="4802" y="2941"/>
                      <a:pt x="4720" y="3619"/>
                    </a:cubicBezTo>
                    <a:cubicBezTo>
                      <a:pt x="4639" y="4324"/>
                      <a:pt x="4449" y="4785"/>
                      <a:pt x="4232" y="5192"/>
                    </a:cubicBezTo>
                    <a:cubicBezTo>
                      <a:pt x="4042" y="5599"/>
                      <a:pt x="3852" y="5924"/>
                      <a:pt x="3662" y="6222"/>
                    </a:cubicBezTo>
                    <a:cubicBezTo>
                      <a:pt x="3446" y="6521"/>
                      <a:pt x="3256" y="6819"/>
                      <a:pt x="2984" y="7172"/>
                    </a:cubicBezTo>
                    <a:cubicBezTo>
                      <a:pt x="2957" y="7226"/>
                      <a:pt x="2903" y="7280"/>
                      <a:pt x="2849" y="7335"/>
                    </a:cubicBezTo>
                    <a:cubicBezTo>
                      <a:pt x="2605" y="6928"/>
                      <a:pt x="2306" y="6467"/>
                      <a:pt x="1899" y="5843"/>
                    </a:cubicBezTo>
                    <a:cubicBezTo>
                      <a:pt x="1113" y="4622"/>
                      <a:pt x="869" y="3971"/>
                      <a:pt x="787" y="3347"/>
                    </a:cubicBezTo>
                    <a:cubicBezTo>
                      <a:pt x="733" y="2995"/>
                      <a:pt x="706" y="2696"/>
                      <a:pt x="787" y="2290"/>
                    </a:cubicBezTo>
                    <a:cubicBezTo>
                      <a:pt x="842" y="2073"/>
                      <a:pt x="923" y="1883"/>
                      <a:pt x="1004" y="1639"/>
                    </a:cubicBezTo>
                    <a:cubicBezTo>
                      <a:pt x="1113" y="1394"/>
                      <a:pt x="1276" y="1177"/>
                      <a:pt x="1520" y="988"/>
                    </a:cubicBezTo>
                    <a:cubicBezTo>
                      <a:pt x="1870" y="734"/>
                      <a:pt x="2221" y="663"/>
                      <a:pt x="2542" y="663"/>
                    </a:cubicBezTo>
                    <a:close/>
                    <a:moveTo>
                      <a:pt x="2502" y="1"/>
                    </a:moveTo>
                    <a:cubicBezTo>
                      <a:pt x="2428" y="1"/>
                      <a:pt x="2354" y="4"/>
                      <a:pt x="2279" y="11"/>
                    </a:cubicBezTo>
                    <a:cubicBezTo>
                      <a:pt x="1927" y="38"/>
                      <a:pt x="1601" y="174"/>
                      <a:pt x="1248" y="418"/>
                    </a:cubicBezTo>
                    <a:cubicBezTo>
                      <a:pt x="814" y="716"/>
                      <a:pt x="597" y="1042"/>
                      <a:pt x="435" y="1313"/>
                    </a:cubicBezTo>
                    <a:cubicBezTo>
                      <a:pt x="272" y="1584"/>
                      <a:pt x="191" y="1856"/>
                      <a:pt x="136" y="2073"/>
                    </a:cubicBezTo>
                    <a:cubicBezTo>
                      <a:pt x="1" y="2561"/>
                      <a:pt x="1" y="2995"/>
                      <a:pt x="55" y="3402"/>
                    </a:cubicBezTo>
                    <a:cubicBezTo>
                      <a:pt x="164" y="4188"/>
                      <a:pt x="435" y="5002"/>
                      <a:pt x="1167" y="6250"/>
                    </a:cubicBezTo>
                    <a:cubicBezTo>
                      <a:pt x="1682" y="7090"/>
                      <a:pt x="2035" y="7660"/>
                      <a:pt x="2306" y="8148"/>
                    </a:cubicBezTo>
                    <a:cubicBezTo>
                      <a:pt x="2198" y="8284"/>
                      <a:pt x="2116" y="8420"/>
                      <a:pt x="2035" y="8582"/>
                    </a:cubicBezTo>
                    <a:cubicBezTo>
                      <a:pt x="1628" y="9233"/>
                      <a:pt x="1384" y="9749"/>
                      <a:pt x="1167" y="10155"/>
                    </a:cubicBezTo>
                    <a:cubicBezTo>
                      <a:pt x="977" y="10589"/>
                      <a:pt x="869" y="10942"/>
                      <a:pt x="733" y="11295"/>
                    </a:cubicBezTo>
                    <a:cubicBezTo>
                      <a:pt x="679" y="11485"/>
                      <a:pt x="652" y="11674"/>
                      <a:pt x="570" y="11837"/>
                    </a:cubicBezTo>
                    <a:cubicBezTo>
                      <a:pt x="543" y="11946"/>
                      <a:pt x="543" y="12054"/>
                      <a:pt x="489" y="12163"/>
                    </a:cubicBezTo>
                    <a:cubicBezTo>
                      <a:pt x="462" y="12244"/>
                      <a:pt x="462" y="12352"/>
                      <a:pt x="435" y="12488"/>
                    </a:cubicBezTo>
                    <a:cubicBezTo>
                      <a:pt x="326" y="12976"/>
                      <a:pt x="218" y="13519"/>
                      <a:pt x="191" y="14278"/>
                    </a:cubicBezTo>
                    <a:cubicBezTo>
                      <a:pt x="191" y="14658"/>
                      <a:pt x="191" y="15011"/>
                      <a:pt x="218" y="15309"/>
                    </a:cubicBezTo>
                    <a:cubicBezTo>
                      <a:pt x="218" y="15445"/>
                      <a:pt x="272" y="15607"/>
                      <a:pt x="272" y="15716"/>
                    </a:cubicBezTo>
                    <a:cubicBezTo>
                      <a:pt x="299" y="15851"/>
                      <a:pt x="299" y="15987"/>
                      <a:pt x="326" y="16096"/>
                    </a:cubicBezTo>
                    <a:cubicBezTo>
                      <a:pt x="381" y="16313"/>
                      <a:pt x="435" y="16530"/>
                      <a:pt x="489" y="16719"/>
                    </a:cubicBezTo>
                    <a:cubicBezTo>
                      <a:pt x="570" y="16936"/>
                      <a:pt x="625" y="17099"/>
                      <a:pt x="706" y="17262"/>
                    </a:cubicBezTo>
                    <a:cubicBezTo>
                      <a:pt x="814" y="17587"/>
                      <a:pt x="950" y="17859"/>
                      <a:pt x="1140" y="18157"/>
                    </a:cubicBezTo>
                    <a:cubicBezTo>
                      <a:pt x="1167" y="18211"/>
                      <a:pt x="1167" y="18265"/>
                      <a:pt x="1248" y="18347"/>
                    </a:cubicBezTo>
                    <a:cubicBezTo>
                      <a:pt x="1276" y="18401"/>
                      <a:pt x="1303" y="18428"/>
                      <a:pt x="1303" y="18455"/>
                    </a:cubicBezTo>
                    <a:cubicBezTo>
                      <a:pt x="1384" y="18564"/>
                      <a:pt x="1493" y="18699"/>
                      <a:pt x="1547" y="18835"/>
                    </a:cubicBezTo>
                    <a:cubicBezTo>
                      <a:pt x="1601" y="18889"/>
                      <a:pt x="1628" y="18971"/>
                      <a:pt x="1737" y="19106"/>
                    </a:cubicBezTo>
                    <a:cubicBezTo>
                      <a:pt x="1791" y="19215"/>
                      <a:pt x="1845" y="19269"/>
                      <a:pt x="1899" y="19350"/>
                    </a:cubicBezTo>
                    <a:cubicBezTo>
                      <a:pt x="1954" y="19432"/>
                      <a:pt x="1927" y="19486"/>
                      <a:pt x="2035" y="19622"/>
                    </a:cubicBezTo>
                    <a:cubicBezTo>
                      <a:pt x="2116" y="19784"/>
                      <a:pt x="2116" y="19784"/>
                      <a:pt x="2225" y="19920"/>
                    </a:cubicBezTo>
                    <a:cubicBezTo>
                      <a:pt x="2333" y="20083"/>
                      <a:pt x="2333" y="20083"/>
                      <a:pt x="2442" y="20218"/>
                    </a:cubicBezTo>
                    <a:cubicBezTo>
                      <a:pt x="2523" y="20381"/>
                      <a:pt x="2523" y="20381"/>
                      <a:pt x="2605" y="20517"/>
                    </a:cubicBezTo>
                    <a:cubicBezTo>
                      <a:pt x="2632" y="20598"/>
                      <a:pt x="2686" y="20652"/>
                      <a:pt x="2713" y="20707"/>
                    </a:cubicBezTo>
                    <a:cubicBezTo>
                      <a:pt x="2713" y="20761"/>
                      <a:pt x="2740" y="20788"/>
                      <a:pt x="2713" y="20896"/>
                    </a:cubicBezTo>
                    <a:cubicBezTo>
                      <a:pt x="2713" y="21005"/>
                      <a:pt x="2659" y="21059"/>
                      <a:pt x="2659" y="21113"/>
                    </a:cubicBezTo>
                    <a:cubicBezTo>
                      <a:pt x="2659" y="21141"/>
                      <a:pt x="2632" y="21195"/>
                      <a:pt x="2605" y="21276"/>
                    </a:cubicBezTo>
                    <a:lnTo>
                      <a:pt x="2469" y="21412"/>
                    </a:lnTo>
                    <a:cubicBezTo>
                      <a:pt x="2442" y="21439"/>
                      <a:pt x="2388" y="21439"/>
                      <a:pt x="2306" y="21466"/>
                    </a:cubicBezTo>
                    <a:cubicBezTo>
                      <a:pt x="2280" y="21479"/>
                      <a:pt x="2254" y="21484"/>
                      <a:pt x="2230" y="21484"/>
                    </a:cubicBezTo>
                    <a:cubicBezTo>
                      <a:pt x="2152" y="21484"/>
                      <a:pt x="2089" y="21432"/>
                      <a:pt x="2089" y="21412"/>
                    </a:cubicBezTo>
                    <a:cubicBezTo>
                      <a:pt x="2062" y="21385"/>
                      <a:pt x="2035" y="21276"/>
                      <a:pt x="2062" y="21249"/>
                    </a:cubicBezTo>
                    <a:cubicBezTo>
                      <a:pt x="2062" y="21195"/>
                      <a:pt x="2116" y="21168"/>
                      <a:pt x="2198" y="21141"/>
                    </a:cubicBezTo>
                    <a:cubicBezTo>
                      <a:pt x="2225" y="21141"/>
                      <a:pt x="2252" y="21141"/>
                      <a:pt x="2306" y="21113"/>
                    </a:cubicBezTo>
                    <a:cubicBezTo>
                      <a:pt x="2333" y="21113"/>
                      <a:pt x="2361" y="21059"/>
                      <a:pt x="2333" y="21005"/>
                    </a:cubicBezTo>
                    <a:cubicBezTo>
                      <a:pt x="2306" y="20924"/>
                      <a:pt x="2198" y="20896"/>
                      <a:pt x="2116" y="20896"/>
                    </a:cubicBezTo>
                    <a:cubicBezTo>
                      <a:pt x="1981" y="20924"/>
                      <a:pt x="1954" y="20978"/>
                      <a:pt x="1899" y="21032"/>
                    </a:cubicBezTo>
                    <a:cubicBezTo>
                      <a:pt x="1845" y="21113"/>
                      <a:pt x="1818" y="21141"/>
                      <a:pt x="1818" y="21249"/>
                    </a:cubicBezTo>
                    <a:cubicBezTo>
                      <a:pt x="1818" y="21303"/>
                      <a:pt x="1791" y="21385"/>
                      <a:pt x="1818" y="21520"/>
                    </a:cubicBezTo>
                    <a:cubicBezTo>
                      <a:pt x="1845" y="21602"/>
                      <a:pt x="1899" y="21683"/>
                      <a:pt x="1927" y="21710"/>
                    </a:cubicBezTo>
                    <a:cubicBezTo>
                      <a:pt x="1954" y="21737"/>
                      <a:pt x="2035" y="21792"/>
                      <a:pt x="2062" y="21819"/>
                    </a:cubicBezTo>
                    <a:cubicBezTo>
                      <a:pt x="2116" y="21846"/>
                      <a:pt x="2225" y="21873"/>
                      <a:pt x="2388" y="21873"/>
                    </a:cubicBezTo>
                    <a:cubicBezTo>
                      <a:pt x="2578" y="21873"/>
                      <a:pt x="2659" y="21819"/>
                      <a:pt x="2740" y="21792"/>
                    </a:cubicBezTo>
                    <a:cubicBezTo>
                      <a:pt x="2795" y="21737"/>
                      <a:pt x="2876" y="21683"/>
                      <a:pt x="2984" y="21547"/>
                    </a:cubicBezTo>
                    <a:cubicBezTo>
                      <a:pt x="3066" y="21412"/>
                      <a:pt x="3066" y="21303"/>
                      <a:pt x="3120" y="21249"/>
                    </a:cubicBezTo>
                    <a:cubicBezTo>
                      <a:pt x="3120" y="21168"/>
                      <a:pt x="3147" y="21059"/>
                      <a:pt x="3147" y="20924"/>
                    </a:cubicBezTo>
                    <a:lnTo>
                      <a:pt x="3147" y="20707"/>
                    </a:lnTo>
                    <a:lnTo>
                      <a:pt x="3256" y="20788"/>
                    </a:lnTo>
                    <a:cubicBezTo>
                      <a:pt x="3310" y="20869"/>
                      <a:pt x="3337" y="20924"/>
                      <a:pt x="3446" y="21059"/>
                    </a:cubicBezTo>
                    <a:cubicBezTo>
                      <a:pt x="3581" y="21385"/>
                      <a:pt x="3554" y="21412"/>
                      <a:pt x="3662" y="21710"/>
                    </a:cubicBezTo>
                    <a:cubicBezTo>
                      <a:pt x="3744" y="22009"/>
                      <a:pt x="3825" y="22009"/>
                      <a:pt x="3879" y="22334"/>
                    </a:cubicBezTo>
                    <a:cubicBezTo>
                      <a:pt x="3934" y="22497"/>
                      <a:pt x="3934" y="22551"/>
                      <a:pt x="3934" y="22660"/>
                    </a:cubicBezTo>
                    <a:lnTo>
                      <a:pt x="3934" y="23012"/>
                    </a:lnTo>
                    <a:cubicBezTo>
                      <a:pt x="3934" y="23175"/>
                      <a:pt x="3934" y="23229"/>
                      <a:pt x="3961" y="23310"/>
                    </a:cubicBezTo>
                    <a:cubicBezTo>
                      <a:pt x="3961" y="23365"/>
                      <a:pt x="3988" y="23473"/>
                      <a:pt x="3934" y="23609"/>
                    </a:cubicBezTo>
                    <a:cubicBezTo>
                      <a:pt x="3852" y="23744"/>
                      <a:pt x="3825" y="23826"/>
                      <a:pt x="3798" y="23853"/>
                    </a:cubicBezTo>
                    <a:cubicBezTo>
                      <a:pt x="3744" y="23907"/>
                      <a:pt x="3690" y="23961"/>
                      <a:pt x="3581" y="24016"/>
                    </a:cubicBezTo>
                    <a:cubicBezTo>
                      <a:pt x="3473" y="24097"/>
                      <a:pt x="3446" y="24097"/>
                      <a:pt x="3391" y="24097"/>
                    </a:cubicBezTo>
                    <a:cubicBezTo>
                      <a:pt x="3337" y="24097"/>
                      <a:pt x="3310" y="24097"/>
                      <a:pt x="3283" y="24043"/>
                    </a:cubicBezTo>
                    <a:lnTo>
                      <a:pt x="3201" y="24043"/>
                    </a:lnTo>
                    <a:lnTo>
                      <a:pt x="3201" y="23961"/>
                    </a:lnTo>
                    <a:lnTo>
                      <a:pt x="3201" y="23880"/>
                    </a:lnTo>
                    <a:cubicBezTo>
                      <a:pt x="3201" y="23853"/>
                      <a:pt x="3256" y="23826"/>
                      <a:pt x="3283" y="23772"/>
                    </a:cubicBezTo>
                    <a:cubicBezTo>
                      <a:pt x="3310" y="23744"/>
                      <a:pt x="3337" y="23717"/>
                      <a:pt x="3310" y="23636"/>
                    </a:cubicBezTo>
                    <a:cubicBezTo>
                      <a:pt x="3310" y="23609"/>
                      <a:pt x="3201" y="23555"/>
                      <a:pt x="3147" y="23555"/>
                    </a:cubicBezTo>
                    <a:cubicBezTo>
                      <a:pt x="2930" y="23582"/>
                      <a:pt x="2876" y="23690"/>
                      <a:pt x="2795" y="23772"/>
                    </a:cubicBezTo>
                    <a:cubicBezTo>
                      <a:pt x="2767" y="23853"/>
                      <a:pt x="2740" y="23907"/>
                      <a:pt x="2740" y="23989"/>
                    </a:cubicBezTo>
                    <a:lnTo>
                      <a:pt x="2740" y="24151"/>
                    </a:lnTo>
                    <a:cubicBezTo>
                      <a:pt x="2740" y="24233"/>
                      <a:pt x="2795" y="24287"/>
                      <a:pt x="2849" y="24314"/>
                    </a:cubicBezTo>
                    <a:cubicBezTo>
                      <a:pt x="2930" y="24450"/>
                      <a:pt x="3066" y="24504"/>
                      <a:pt x="3147" y="24531"/>
                    </a:cubicBezTo>
                    <a:lnTo>
                      <a:pt x="3337" y="24531"/>
                    </a:lnTo>
                    <a:cubicBezTo>
                      <a:pt x="3473" y="24504"/>
                      <a:pt x="3581" y="24450"/>
                      <a:pt x="3798" y="24368"/>
                    </a:cubicBezTo>
                    <a:cubicBezTo>
                      <a:pt x="3961" y="24260"/>
                      <a:pt x="4015" y="24151"/>
                      <a:pt x="4096" y="24097"/>
                    </a:cubicBezTo>
                    <a:cubicBezTo>
                      <a:pt x="4151" y="24016"/>
                      <a:pt x="4232" y="23907"/>
                      <a:pt x="4286" y="23717"/>
                    </a:cubicBezTo>
                    <a:cubicBezTo>
                      <a:pt x="4368" y="23500"/>
                      <a:pt x="4368" y="23419"/>
                      <a:pt x="4395" y="23338"/>
                    </a:cubicBezTo>
                    <a:lnTo>
                      <a:pt x="4395" y="22958"/>
                    </a:lnTo>
                    <a:lnTo>
                      <a:pt x="4395" y="22605"/>
                    </a:lnTo>
                    <a:cubicBezTo>
                      <a:pt x="4395" y="22497"/>
                      <a:pt x="4395" y="22388"/>
                      <a:pt x="4368" y="22226"/>
                    </a:cubicBezTo>
                    <a:cubicBezTo>
                      <a:pt x="4286" y="21846"/>
                      <a:pt x="4259" y="21846"/>
                      <a:pt x="4151" y="21493"/>
                    </a:cubicBezTo>
                    <a:cubicBezTo>
                      <a:pt x="4015" y="21168"/>
                      <a:pt x="4015" y="21168"/>
                      <a:pt x="3852" y="20815"/>
                    </a:cubicBezTo>
                    <a:cubicBezTo>
                      <a:pt x="3798" y="20679"/>
                      <a:pt x="3717" y="20598"/>
                      <a:pt x="3690" y="20517"/>
                    </a:cubicBezTo>
                    <a:lnTo>
                      <a:pt x="3690" y="20517"/>
                    </a:lnTo>
                    <a:cubicBezTo>
                      <a:pt x="3879" y="20625"/>
                      <a:pt x="4124" y="20734"/>
                      <a:pt x="4286" y="20788"/>
                    </a:cubicBezTo>
                    <a:cubicBezTo>
                      <a:pt x="4422" y="20842"/>
                      <a:pt x="4558" y="20869"/>
                      <a:pt x="4666" y="20896"/>
                    </a:cubicBezTo>
                    <a:cubicBezTo>
                      <a:pt x="4802" y="20924"/>
                      <a:pt x="4910" y="20924"/>
                      <a:pt x="5046" y="20951"/>
                    </a:cubicBezTo>
                    <a:cubicBezTo>
                      <a:pt x="5100" y="20951"/>
                      <a:pt x="5154" y="20951"/>
                      <a:pt x="5209" y="21005"/>
                    </a:cubicBezTo>
                    <a:lnTo>
                      <a:pt x="5507" y="21005"/>
                    </a:lnTo>
                    <a:cubicBezTo>
                      <a:pt x="5507" y="21014"/>
                      <a:pt x="5513" y="21017"/>
                      <a:pt x="5521" y="21017"/>
                    </a:cubicBezTo>
                    <a:cubicBezTo>
                      <a:pt x="5537" y="21017"/>
                      <a:pt x="5561" y="21005"/>
                      <a:pt x="5561" y="21005"/>
                    </a:cubicBezTo>
                    <a:lnTo>
                      <a:pt x="5561" y="21032"/>
                    </a:lnTo>
                    <a:lnTo>
                      <a:pt x="5561" y="21059"/>
                    </a:lnTo>
                    <a:lnTo>
                      <a:pt x="5561" y="21113"/>
                    </a:lnTo>
                    <a:lnTo>
                      <a:pt x="5561" y="21520"/>
                    </a:lnTo>
                    <a:cubicBezTo>
                      <a:pt x="5561" y="22524"/>
                      <a:pt x="5588" y="23582"/>
                      <a:pt x="5615" y="24585"/>
                    </a:cubicBezTo>
                    <a:lnTo>
                      <a:pt x="5615" y="25046"/>
                    </a:lnTo>
                    <a:lnTo>
                      <a:pt x="5615" y="25263"/>
                    </a:lnTo>
                    <a:cubicBezTo>
                      <a:pt x="5615" y="25372"/>
                      <a:pt x="5643" y="25453"/>
                      <a:pt x="5643" y="25508"/>
                    </a:cubicBezTo>
                    <a:cubicBezTo>
                      <a:pt x="5697" y="25670"/>
                      <a:pt x="5697" y="25806"/>
                      <a:pt x="5643" y="25914"/>
                    </a:cubicBezTo>
                    <a:cubicBezTo>
                      <a:pt x="5615" y="26023"/>
                      <a:pt x="5507" y="26077"/>
                      <a:pt x="5371" y="26077"/>
                    </a:cubicBezTo>
                    <a:cubicBezTo>
                      <a:pt x="5290" y="26077"/>
                      <a:pt x="5154" y="26050"/>
                      <a:pt x="5046" y="25996"/>
                    </a:cubicBezTo>
                    <a:cubicBezTo>
                      <a:pt x="4964" y="25914"/>
                      <a:pt x="4910" y="25779"/>
                      <a:pt x="4937" y="25724"/>
                    </a:cubicBezTo>
                    <a:cubicBezTo>
                      <a:pt x="4937" y="25616"/>
                      <a:pt x="5019" y="25535"/>
                      <a:pt x="5100" y="25508"/>
                    </a:cubicBezTo>
                    <a:cubicBezTo>
                      <a:pt x="5141" y="25494"/>
                      <a:pt x="5188" y="25487"/>
                      <a:pt x="5232" y="25487"/>
                    </a:cubicBezTo>
                    <a:cubicBezTo>
                      <a:pt x="5276" y="25487"/>
                      <a:pt x="5317" y="25494"/>
                      <a:pt x="5344" y="25508"/>
                    </a:cubicBezTo>
                    <a:cubicBezTo>
                      <a:pt x="5385" y="25521"/>
                      <a:pt x="5412" y="25528"/>
                      <a:pt x="5429" y="25528"/>
                    </a:cubicBezTo>
                    <a:cubicBezTo>
                      <a:pt x="5446" y="25528"/>
                      <a:pt x="5453" y="25521"/>
                      <a:pt x="5453" y="25508"/>
                    </a:cubicBezTo>
                    <a:cubicBezTo>
                      <a:pt x="5453" y="25480"/>
                      <a:pt x="5453" y="25399"/>
                      <a:pt x="5317" y="25345"/>
                    </a:cubicBezTo>
                    <a:cubicBezTo>
                      <a:pt x="5259" y="25301"/>
                      <a:pt x="5185" y="25273"/>
                      <a:pt x="5105" y="25273"/>
                    </a:cubicBezTo>
                    <a:cubicBezTo>
                      <a:pt x="5034" y="25273"/>
                      <a:pt x="4959" y="25294"/>
                      <a:pt x="4883" y="25345"/>
                    </a:cubicBezTo>
                    <a:cubicBezTo>
                      <a:pt x="4666" y="25453"/>
                      <a:pt x="4612" y="25724"/>
                      <a:pt x="4639" y="25914"/>
                    </a:cubicBezTo>
                    <a:cubicBezTo>
                      <a:pt x="4666" y="26023"/>
                      <a:pt x="4747" y="26158"/>
                      <a:pt x="4802" y="26213"/>
                    </a:cubicBezTo>
                    <a:cubicBezTo>
                      <a:pt x="4883" y="26294"/>
                      <a:pt x="4964" y="26348"/>
                      <a:pt x="5073" y="26375"/>
                    </a:cubicBezTo>
                    <a:cubicBezTo>
                      <a:pt x="5213" y="26428"/>
                      <a:pt x="5331" y="26458"/>
                      <a:pt x="5447" y="26458"/>
                    </a:cubicBezTo>
                    <a:cubicBezTo>
                      <a:pt x="5511" y="26458"/>
                      <a:pt x="5575" y="26449"/>
                      <a:pt x="5643" y="26430"/>
                    </a:cubicBezTo>
                    <a:cubicBezTo>
                      <a:pt x="5751" y="26375"/>
                      <a:pt x="5832" y="26321"/>
                      <a:pt x="5914" y="26267"/>
                    </a:cubicBezTo>
                    <a:cubicBezTo>
                      <a:pt x="5995" y="26186"/>
                      <a:pt x="6049" y="26077"/>
                      <a:pt x="6104" y="25996"/>
                    </a:cubicBezTo>
                    <a:cubicBezTo>
                      <a:pt x="6158" y="25779"/>
                      <a:pt x="6158" y="25616"/>
                      <a:pt x="6158" y="25480"/>
                    </a:cubicBezTo>
                    <a:cubicBezTo>
                      <a:pt x="6158" y="25399"/>
                      <a:pt x="6158" y="25345"/>
                      <a:pt x="6131" y="25263"/>
                    </a:cubicBezTo>
                    <a:lnTo>
                      <a:pt x="6131" y="25074"/>
                    </a:lnTo>
                    <a:lnTo>
                      <a:pt x="6131" y="24558"/>
                    </a:lnTo>
                    <a:lnTo>
                      <a:pt x="6131" y="23229"/>
                    </a:lnTo>
                    <a:cubicBezTo>
                      <a:pt x="6131" y="22632"/>
                      <a:pt x="6131" y="22144"/>
                      <a:pt x="6104" y="21737"/>
                    </a:cubicBezTo>
                    <a:lnTo>
                      <a:pt x="6104" y="21195"/>
                    </a:lnTo>
                    <a:lnTo>
                      <a:pt x="6104" y="20896"/>
                    </a:lnTo>
                    <a:cubicBezTo>
                      <a:pt x="6104" y="20734"/>
                      <a:pt x="6022" y="20652"/>
                      <a:pt x="5995" y="20571"/>
                    </a:cubicBezTo>
                    <a:cubicBezTo>
                      <a:pt x="5914" y="20517"/>
                      <a:pt x="5860" y="20462"/>
                      <a:pt x="5751" y="20462"/>
                    </a:cubicBezTo>
                    <a:lnTo>
                      <a:pt x="5615" y="20408"/>
                    </a:lnTo>
                    <a:lnTo>
                      <a:pt x="5561" y="20381"/>
                    </a:lnTo>
                    <a:lnTo>
                      <a:pt x="5426" y="20354"/>
                    </a:lnTo>
                    <a:lnTo>
                      <a:pt x="5290" y="20273"/>
                    </a:lnTo>
                    <a:lnTo>
                      <a:pt x="4964" y="20191"/>
                    </a:lnTo>
                    <a:cubicBezTo>
                      <a:pt x="4883" y="20137"/>
                      <a:pt x="4775" y="20083"/>
                      <a:pt x="4666" y="20056"/>
                    </a:cubicBezTo>
                    <a:cubicBezTo>
                      <a:pt x="4259" y="19839"/>
                      <a:pt x="3744" y="19567"/>
                      <a:pt x="3174" y="19052"/>
                    </a:cubicBezTo>
                    <a:cubicBezTo>
                      <a:pt x="2659" y="18618"/>
                      <a:pt x="2361" y="18184"/>
                      <a:pt x="2116" y="17831"/>
                    </a:cubicBezTo>
                    <a:cubicBezTo>
                      <a:pt x="2062" y="17750"/>
                      <a:pt x="2035" y="17669"/>
                      <a:pt x="1954" y="17560"/>
                    </a:cubicBezTo>
                    <a:cubicBezTo>
                      <a:pt x="1927" y="17479"/>
                      <a:pt x="1845" y="17397"/>
                      <a:pt x="1818" y="17343"/>
                    </a:cubicBezTo>
                    <a:cubicBezTo>
                      <a:pt x="1710" y="17153"/>
                      <a:pt x="1682" y="17018"/>
                      <a:pt x="1574" y="16855"/>
                    </a:cubicBezTo>
                    <a:cubicBezTo>
                      <a:pt x="1520" y="16692"/>
                      <a:pt x="1438" y="16557"/>
                      <a:pt x="1411" y="16394"/>
                    </a:cubicBezTo>
                    <a:cubicBezTo>
                      <a:pt x="1384" y="16204"/>
                      <a:pt x="1303" y="16014"/>
                      <a:pt x="1248" y="15824"/>
                    </a:cubicBezTo>
                    <a:cubicBezTo>
                      <a:pt x="1140" y="15417"/>
                      <a:pt x="1086" y="14902"/>
                      <a:pt x="1086" y="14170"/>
                    </a:cubicBezTo>
                    <a:cubicBezTo>
                      <a:pt x="1086" y="13465"/>
                      <a:pt x="1140" y="12949"/>
                      <a:pt x="1248" y="12515"/>
                    </a:cubicBezTo>
                    <a:cubicBezTo>
                      <a:pt x="1276" y="12434"/>
                      <a:pt x="1276" y="12325"/>
                      <a:pt x="1303" y="12217"/>
                    </a:cubicBezTo>
                    <a:cubicBezTo>
                      <a:pt x="1357" y="12108"/>
                      <a:pt x="1357" y="12027"/>
                      <a:pt x="1384" y="11946"/>
                    </a:cubicBezTo>
                    <a:cubicBezTo>
                      <a:pt x="1411" y="11783"/>
                      <a:pt x="1493" y="11620"/>
                      <a:pt x="1520" y="11430"/>
                    </a:cubicBezTo>
                    <a:cubicBezTo>
                      <a:pt x="1628" y="11105"/>
                      <a:pt x="1710" y="10752"/>
                      <a:pt x="1899" y="10345"/>
                    </a:cubicBezTo>
                    <a:cubicBezTo>
                      <a:pt x="2062" y="9938"/>
                      <a:pt x="2306" y="9450"/>
                      <a:pt x="2632" y="8826"/>
                    </a:cubicBezTo>
                    <a:cubicBezTo>
                      <a:pt x="2659" y="8772"/>
                      <a:pt x="2740" y="8691"/>
                      <a:pt x="2767" y="8609"/>
                    </a:cubicBezTo>
                    <a:cubicBezTo>
                      <a:pt x="2767" y="8664"/>
                      <a:pt x="2795" y="8691"/>
                      <a:pt x="2795" y="8691"/>
                    </a:cubicBezTo>
                    <a:cubicBezTo>
                      <a:pt x="3174" y="9287"/>
                      <a:pt x="3581" y="9911"/>
                      <a:pt x="4395" y="11132"/>
                    </a:cubicBezTo>
                    <a:cubicBezTo>
                      <a:pt x="4666" y="11512"/>
                      <a:pt x="4910" y="11918"/>
                      <a:pt x="5127" y="12271"/>
                    </a:cubicBezTo>
                    <a:cubicBezTo>
                      <a:pt x="5317" y="12651"/>
                      <a:pt x="5453" y="13058"/>
                      <a:pt x="5534" y="13410"/>
                    </a:cubicBezTo>
                    <a:cubicBezTo>
                      <a:pt x="5697" y="14116"/>
                      <a:pt x="5480" y="14631"/>
                      <a:pt x="5453" y="14712"/>
                    </a:cubicBezTo>
                    <a:cubicBezTo>
                      <a:pt x="5290" y="15255"/>
                      <a:pt x="4883" y="15743"/>
                      <a:pt x="4341" y="15933"/>
                    </a:cubicBezTo>
                    <a:cubicBezTo>
                      <a:pt x="4202" y="15991"/>
                      <a:pt x="4059" y="16018"/>
                      <a:pt x="3915" y="16018"/>
                    </a:cubicBezTo>
                    <a:cubicBezTo>
                      <a:pt x="3521" y="16018"/>
                      <a:pt x="3127" y="15817"/>
                      <a:pt x="2849" y="15499"/>
                    </a:cubicBezTo>
                    <a:cubicBezTo>
                      <a:pt x="2632" y="15309"/>
                      <a:pt x="2496" y="15038"/>
                      <a:pt x="2442" y="14766"/>
                    </a:cubicBezTo>
                    <a:cubicBezTo>
                      <a:pt x="2333" y="14495"/>
                      <a:pt x="2306" y="14170"/>
                      <a:pt x="2333" y="13899"/>
                    </a:cubicBezTo>
                    <a:cubicBezTo>
                      <a:pt x="2361" y="13329"/>
                      <a:pt x="2578" y="12759"/>
                      <a:pt x="2822" y="12217"/>
                    </a:cubicBezTo>
                    <a:cubicBezTo>
                      <a:pt x="2984" y="11810"/>
                      <a:pt x="3174" y="11403"/>
                      <a:pt x="3256" y="11186"/>
                    </a:cubicBezTo>
                    <a:cubicBezTo>
                      <a:pt x="3278" y="11109"/>
                      <a:pt x="3282" y="11063"/>
                      <a:pt x="3255" y="11063"/>
                    </a:cubicBezTo>
                    <a:cubicBezTo>
                      <a:pt x="3217" y="11063"/>
                      <a:pt x="3113" y="11161"/>
                      <a:pt x="2903" y="11403"/>
                    </a:cubicBezTo>
                    <a:cubicBezTo>
                      <a:pt x="2605" y="11810"/>
                      <a:pt x="2279" y="12380"/>
                      <a:pt x="2035" y="13031"/>
                    </a:cubicBezTo>
                    <a:cubicBezTo>
                      <a:pt x="1899" y="13546"/>
                      <a:pt x="1818" y="13953"/>
                      <a:pt x="1899" y="14333"/>
                    </a:cubicBezTo>
                    <a:cubicBezTo>
                      <a:pt x="1927" y="14685"/>
                      <a:pt x="2035" y="15038"/>
                      <a:pt x="2198" y="15336"/>
                    </a:cubicBezTo>
                    <a:cubicBezTo>
                      <a:pt x="2279" y="15499"/>
                      <a:pt x="2361" y="15634"/>
                      <a:pt x="2496" y="15824"/>
                    </a:cubicBezTo>
                    <a:cubicBezTo>
                      <a:pt x="2632" y="15987"/>
                      <a:pt x="2767" y="16123"/>
                      <a:pt x="2984" y="16258"/>
                    </a:cubicBezTo>
                    <a:cubicBezTo>
                      <a:pt x="3174" y="16394"/>
                      <a:pt x="3418" y="16502"/>
                      <a:pt x="3717" y="16530"/>
                    </a:cubicBezTo>
                    <a:cubicBezTo>
                      <a:pt x="3781" y="16535"/>
                      <a:pt x="3848" y="16539"/>
                      <a:pt x="3916" y="16539"/>
                    </a:cubicBezTo>
                    <a:cubicBezTo>
                      <a:pt x="4166" y="16539"/>
                      <a:pt x="4438" y="16494"/>
                      <a:pt x="4693" y="16367"/>
                    </a:cubicBezTo>
                    <a:cubicBezTo>
                      <a:pt x="5073" y="16150"/>
                      <a:pt x="5344" y="15906"/>
                      <a:pt x="5561" y="15689"/>
                    </a:cubicBezTo>
                    <a:cubicBezTo>
                      <a:pt x="5751" y="15445"/>
                      <a:pt x="5860" y="15173"/>
                      <a:pt x="5968" y="14929"/>
                    </a:cubicBezTo>
                    <a:cubicBezTo>
                      <a:pt x="6049" y="14685"/>
                      <a:pt x="6104" y="14468"/>
                      <a:pt x="6131" y="14251"/>
                    </a:cubicBezTo>
                    <a:cubicBezTo>
                      <a:pt x="6158" y="14007"/>
                      <a:pt x="6158" y="13844"/>
                      <a:pt x="6131" y="13654"/>
                    </a:cubicBezTo>
                    <a:cubicBezTo>
                      <a:pt x="6049" y="12868"/>
                      <a:pt x="5805" y="12081"/>
                      <a:pt x="5073" y="10806"/>
                    </a:cubicBezTo>
                    <a:cubicBezTo>
                      <a:pt x="4368" y="9504"/>
                      <a:pt x="3988" y="8908"/>
                      <a:pt x="3581" y="8257"/>
                    </a:cubicBezTo>
                    <a:cubicBezTo>
                      <a:pt x="3500" y="8094"/>
                      <a:pt x="3391" y="7958"/>
                      <a:pt x="3283" y="7769"/>
                    </a:cubicBezTo>
                    <a:cubicBezTo>
                      <a:pt x="3391" y="7633"/>
                      <a:pt x="3446" y="7552"/>
                      <a:pt x="3527" y="7443"/>
                    </a:cubicBezTo>
                    <a:cubicBezTo>
                      <a:pt x="3798" y="7063"/>
                      <a:pt x="3988" y="6765"/>
                      <a:pt x="4205" y="6467"/>
                    </a:cubicBezTo>
                    <a:cubicBezTo>
                      <a:pt x="4395" y="6141"/>
                      <a:pt x="4612" y="5816"/>
                      <a:pt x="4775" y="5382"/>
                    </a:cubicBezTo>
                    <a:cubicBezTo>
                      <a:pt x="4992" y="4921"/>
                      <a:pt x="5181" y="4378"/>
                      <a:pt x="5263" y="3619"/>
                    </a:cubicBezTo>
                    <a:cubicBezTo>
                      <a:pt x="5317" y="2832"/>
                      <a:pt x="5209" y="2208"/>
                      <a:pt x="5019" y="1774"/>
                    </a:cubicBezTo>
                    <a:cubicBezTo>
                      <a:pt x="4910" y="1530"/>
                      <a:pt x="4802" y="1340"/>
                      <a:pt x="4666" y="1177"/>
                    </a:cubicBezTo>
                    <a:cubicBezTo>
                      <a:pt x="4530" y="988"/>
                      <a:pt x="4395" y="852"/>
                      <a:pt x="4259" y="716"/>
                    </a:cubicBezTo>
                    <a:cubicBezTo>
                      <a:pt x="4096" y="581"/>
                      <a:pt x="3961" y="445"/>
                      <a:pt x="3771" y="364"/>
                    </a:cubicBezTo>
                    <a:cubicBezTo>
                      <a:pt x="3581" y="255"/>
                      <a:pt x="3337" y="147"/>
                      <a:pt x="3120" y="93"/>
                    </a:cubicBezTo>
                    <a:cubicBezTo>
                      <a:pt x="2937" y="31"/>
                      <a:pt x="2723" y="1"/>
                      <a:pt x="25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1"/>
              <p:cNvSpPr/>
              <p:nvPr/>
            </p:nvSpPr>
            <p:spPr>
              <a:xfrm>
                <a:off x="7163525" y="3191000"/>
                <a:ext cx="46125" cy="56325"/>
              </a:xfrm>
              <a:custGeom>
                <a:avLst/>
                <a:gdLst/>
                <a:ahLst/>
                <a:cxnLst/>
                <a:rect l="l" t="t" r="r" b="b"/>
                <a:pathLst>
                  <a:path w="1845" h="2253" extrusionOk="0">
                    <a:moveTo>
                      <a:pt x="1612" y="1"/>
                    </a:moveTo>
                    <a:cubicBezTo>
                      <a:pt x="1584" y="1"/>
                      <a:pt x="1558" y="9"/>
                      <a:pt x="1546" y="32"/>
                    </a:cubicBezTo>
                    <a:cubicBezTo>
                      <a:pt x="1519" y="59"/>
                      <a:pt x="1519" y="113"/>
                      <a:pt x="1519" y="141"/>
                    </a:cubicBezTo>
                    <a:cubicBezTo>
                      <a:pt x="1546" y="249"/>
                      <a:pt x="1546" y="249"/>
                      <a:pt x="1546" y="385"/>
                    </a:cubicBezTo>
                    <a:lnTo>
                      <a:pt x="1546" y="683"/>
                    </a:lnTo>
                    <a:cubicBezTo>
                      <a:pt x="1546" y="819"/>
                      <a:pt x="1573" y="846"/>
                      <a:pt x="1546" y="981"/>
                    </a:cubicBezTo>
                    <a:cubicBezTo>
                      <a:pt x="1519" y="1117"/>
                      <a:pt x="1492" y="1117"/>
                      <a:pt x="1411" y="1253"/>
                    </a:cubicBezTo>
                    <a:cubicBezTo>
                      <a:pt x="1356" y="1388"/>
                      <a:pt x="1383" y="1388"/>
                      <a:pt x="1302" y="1524"/>
                    </a:cubicBezTo>
                    <a:cubicBezTo>
                      <a:pt x="1248" y="1659"/>
                      <a:pt x="1221" y="1632"/>
                      <a:pt x="1112" y="1741"/>
                    </a:cubicBezTo>
                    <a:cubicBezTo>
                      <a:pt x="1004" y="1822"/>
                      <a:pt x="1031" y="1876"/>
                      <a:pt x="895" y="1931"/>
                    </a:cubicBezTo>
                    <a:cubicBezTo>
                      <a:pt x="760" y="2012"/>
                      <a:pt x="760" y="2012"/>
                      <a:pt x="570" y="2012"/>
                    </a:cubicBezTo>
                    <a:cubicBezTo>
                      <a:pt x="534" y="2021"/>
                      <a:pt x="506" y="2024"/>
                      <a:pt x="483" y="2024"/>
                    </a:cubicBezTo>
                    <a:cubicBezTo>
                      <a:pt x="437" y="2024"/>
                      <a:pt x="407" y="2012"/>
                      <a:pt x="353" y="2012"/>
                    </a:cubicBezTo>
                    <a:lnTo>
                      <a:pt x="217" y="2012"/>
                    </a:lnTo>
                    <a:cubicBezTo>
                      <a:pt x="163" y="2012"/>
                      <a:pt x="82" y="2012"/>
                      <a:pt x="27" y="2066"/>
                    </a:cubicBezTo>
                    <a:cubicBezTo>
                      <a:pt x="0" y="2093"/>
                      <a:pt x="0" y="2148"/>
                      <a:pt x="27" y="2175"/>
                    </a:cubicBezTo>
                    <a:cubicBezTo>
                      <a:pt x="82" y="2202"/>
                      <a:pt x="136" y="2202"/>
                      <a:pt x="271" y="2229"/>
                    </a:cubicBezTo>
                    <a:cubicBezTo>
                      <a:pt x="330" y="2246"/>
                      <a:pt x="371" y="2252"/>
                      <a:pt x="404" y="2252"/>
                    </a:cubicBezTo>
                    <a:cubicBezTo>
                      <a:pt x="477" y="2252"/>
                      <a:pt x="512" y="2221"/>
                      <a:pt x="624" y="2202"/>
                    </a:cubicBezTo>
                    <a:cubicBezTo>
                      <a:pt x="814" y="2175"/>
                      <a:pt x="814" y="2175"/>
                      <a:pt x="977" y="2093"/>
                    </a:cubicBezTo>
                    <a:cubicBezTo>
                      <a:pt x="1112" y="2039"/>
                      <a:pt x="1112" y="1985"/>
                      <a:pt x="1248" y="1904"/>
                    </a:cubicBezTo>
                    <a:cubicBezTo>
                      <a:pt x="1383" y="1795"/>
                      <a:pt x="1411" y="1795"/>
                      <a:pt x="1519" y="1659"/>
                    </a:cubicBezTo>
                    <a:cubicBezTo>
                      <a:pt x="1628" y="1524"/>
                      <a:pt x="1628" y="1524"/>
                      <a:pt x="1682" y="1361"/>
                    </a:cubicBezTo>
                    <a:cubicBezTo>
                      <a:pt x="1763" y="1198"/>
                      <a:pt x="1763" y="1198"/>
                      <a:pt x="1790" y="1008"/>
                    </a:cubicBezTo>
                    <a:cubicBezTo>
                      <a:pt x="1817" y="846"/>
                      <a:pt x="1817" y="846"/>
                      <a:pt x="1817" y="683"/>
                    </a:cubicBezTo>
                    <a:cubicBezTo>
                      <a:pt x="1845" y="575"/>
                      <a:pt x="1817" y="439"/>
                      <a:pt x="1817" y="439"/>
                    </a:cubicBezTo>
                    <a:cubicBezTo>
                      <a:pt x="1790" y="303"/>
                      <a:pt x="1817" y="141"/>
                      <a:pt x="1709" y="32"/>
                    </a:cubicBezTo>
                    <a:cubicBezTo>
                      <a:pt x="1693" y="16"/>
                      <a:pt x="1650" y="1"/>
                      <a:pt x="1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1"/>
              <p:cNvSpPr/>
              <p:nvPr/>
            </p:nvSpPr>
            <p:spPr>
              <a:xfrm>
                <a:off x="7102475" y="2873075"/>
                <a:ext cx="56325" cy="144050"/>
              </a:xfrm>
              <a:custGeom>
                <a:avLst/>
                <a:gdLst/>
                <a:ahLst/>
                <a:cxnLst/>
                <a:rect l="l" t="t" r="r" b="b"/>
                <a:pathLst>
                  <a:path w="2253" h="5762" extrusionOk="0">
                    <a:moveTo>
                      <a:pt x="1683" y="1"/>
                    </a:moveTo>
                    <a:cubicBezTo>
                      <a:pt x="1493" y="1"/>
                      <a:pt x="1384" y="1"/>
                      <a:pt x="1276" y="28"/>
                    </a:cubicBezTo>
                    <a:cubicBezTo>
                      <a:pt x="1167" y="82"/>
                      <a:pt x="1086" y="109"/>
                      <a:pt x="869" y="191"/>
                    </a:cubicBezTo>
                    <a:cubicBezTo>
                      <a:pt x="679" y="299"/>
                      <a:pt x="598" y="381"/>
                      <a:pt x="543" y="435"/>
                    </a:cubicBezTo>
                    <a:cubicBezTo>
                      <a:pt x="462" y="516"/>
                      <a:pt x="408" y="570"/>
                      <a:pt x="299" y="733"/>
                    </a:cubicBezTo>
                    <a:cubicBezTo>
                      <a:pt x="191" y="923"/>
                      <a:pt x="164" y="1004"/>
                      <a:pt x="137" y="1113"/>
                    </a:cubicBezTo>
                    <a:cubicBezTo>
                      <a:pt x="82" y="1194"/>
                      <a:pt x="55" y="1276"/>
                      <a:pt x="28" y="1493"/>
                    </a:cubicBezTo>
                    <a:cubicBezTo>
                      <a:pt x="1" y="1683"/>
                      <a:pt x="1" y="1791"/>
                      <a:pt x="1" y="1900"/>
                    </a:cubicBezTo>
                    <a:cubicBezTo>
                      <a:pt x="1" y="2008"/>
                      <a:pt x="1" y="2089"/>
                      <a:pt x="28" y="2306"/>
                    </a:cubicBezTo>
                    <a:cubicBezTo>
                      <a:pt x="55" y="2469"/>
                      <a:pt x="55" y="2578"/>
                      <a:pt x="82" y="2686"/>
                    </a:cubicBezTo>
                    <a:cubicBezTo>
                      <a:pt x="82" y="2767"/>
                      <a:pt x="137" y="2876"/>
                      <a:pt x="191" y="3039"/>
                    </a:cubicBezTo>
                    <a:cubicBezTo>
                      <a:pt x="326" y="3418"/>
                      <a:pt x="326" y="3418"/>
                      <a:pt x="489" y="3771"/>
                    </a:cubicBezTo>
                    <a:cubicBezTo>
                      <a:pt x="679" y="4097"/>
                      <a:pt x="679" y="4097"/>
                      <a:pt x="869" y="4449"/>
                    </a:cubicBezTo>
                    <a:cubicBezTo>
                      <a:pt x="1005" y="4639"/>
                      <a:pt x="1140" y="4856"/>
                      <a:pt x="1167" y="4883"/>
                    </a:cubicBezTo>
                    <a:cubicBezTo>
                      <a:pt x="1357" y="5154"/>
                      <a:pt x="1520" y="5453"/>
                      <a:pt x="1764" y="5670"/>
                    </a:cubicBezTo>
                    <a:cubicBezTo>
                      <a:pt x="1793" y="5727"/>
                      <a:pt x="1844" y="5762"/>
                      <a:pt x="1882" y="5762"/>
                    </a:cubicBezTo>
                    <a:cubicBezTo>
                      <a:pt x="1916" y="5762"/>
                      <a:pt x="1940" y="5734"/>
                      <a:pt x="1927" y="5670"/>
                    </a:cubicBezTo>
                    <a:lnTo>
                      <a:pt x="1818" y="5453"/>
                    </a:lnTo>
                    <a:cubicBezTo>
                      <a:pt x="1683" y="5263"/>
                      <a:pt x="1656" y="5236"/>
                      <a:pt x="1493" y="4965"/>
                    </a:cubicBezTo>
                    <a:cubicBezTo>
                      <a:pt x="1276" y="4612"/>
                      <a:pt x="1276" y="4612"/>
                      <a:pt x="1086" y="4314"/>
                    </a:cubicBezTo>
                    <a:cubicBezTo>
                      <a:pt x="896" y="3961"/>
                      <a:pt x="869" y="4015"/>
                      <a:pt x="706" y="3663"/>
                    </a:cubicBezTo>
                    <a:cubicBezTo>
                      <a:pt x="571" y="3337"/>
                      <a:pt x="598" y="3283"/>
                      <a:pt x="462" y="2957"/>
                    </a:cubicBezTo>
                    <a:cubicBezTo>
                      <a:pt x="354" y="2578"/>
                      <a:pt x="326" y="2605"/>
                      <a:pt x="272" y="2252"/>
                    </a:cubicBezTo>
                    <a:cubicBezTo>
                      <a:pt x="218" y="2035"/>
                      <a:pt x="218" y="1981"/>
                      <a:pt x="218" y="1872"/>
                    </a:cubicBezTo>
                    <a:cubicBezTo>
                      <a:pt x="218" y="1791"/>
                      <a:pt x="218" y="1683"/>
                      <a:pt x="272" y="1520"/>
                    </a:cubicBezTo>
                    <a:cubicBezTo>
                      <a:pt x="299" y="1357"/>
                      <a:pt x="299" y="1303"/>
                      <a:pt x="326" y="1194"/>
                    </a:cubicBezTo>
                    <a:cubicBezTo>
                      <a:pt x="354" y="1086"/>
                      <a:pt x="354" y="1004"/>
                      <a:pt x="462" y="842"/>
                    </a:cubicBezTo>
                    <a:cubicBezTo>
                      <a:pt x="543" y="706"/>
                      <a:pt x="598" y="652"/>
                      <a:pt x="679" y="570"/>
                    </a:cubicBezTo>
                    <a:cubicBezTo>
                      <a:pt x="733" y="516"/>
                      <a:pt x="815" y="462"/>
                      <a:pt x="950" y="381"/>
                    </a:cubicBezTo>
                    <a:cubicBezTo>
                      <a:pt x="1086" y="299"/>
                      <a:pt x="1140" y="272"/>
                      <a:pt x="1222" y="272"/>
                    </a:cubicBezTo>
                    <a:cubicBezTo>
                      <a:pt x="1276" y="245"/>
                      <a:pt x="1357" y="245"/>
                      <a:pt x="1411" y="245"/>
                    </a:cubicBezTo>
                    <a:cubicBezTo>
                      <a:pt x="1547" y="245"/>
                      <a:pt x="1683" y="245"/>
                      <a:pt x="1791" y="272"/>
                    </a:cubicBezTo>
                    <a:cubicBezTo>
                      <a:pt x="1818" y="299"/>
                      <a:pt x="1927" y="299"/>
                      <a:pt x="1981" y="326"/>
                    </a:cubicBezTo>
                    <a:cubicBezTo>
                      <a:pt x="2041" y="366"/>
                      <a:pt x="2086" y="391"/>
                      <a:pt x="2137" y="391"/>
                    </a:cubicBezTo>
                    <a:cubicBezTo>
                      <a:pt x="2156" y="391"/>
                      <a:pt x="2176" y="388"/>
                      <a:pt x="2198" y="381"/>
                    </a:cubicBezTo>
                    <a:cubicBezTo>
                      <a:pt x="2252" y="381"/>
                      <a:pt x="2252" y="299"/>
                      <a:pt x="2198" y="245"/>
                    </a:cubicBezTo>
                    <a:cubicBezTo>
                      <a:pt x="2117" y="164"/>
                      <a:pt x="2062" y="136"/>
                      <a:pt x="1981" y="109"/>
                    </a:cubicBezTo>
                    <a:cubicBezTo>
                      <a:pt x="1927" y="55"/>
                      <a:pt x="1818" y="28"/>
                      <a:pt x="1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1"/>
              <p:cNvSpPr/>
              <p:nvPr/>
            </p:nvSpPr>
            <p:spPr>
              <a:xfrm>
                <a:off x="7234725" y="3376900"/>
                <a:ext cx="7475" cy="120300"/>
              </a:xfrm>
              <a:custGeom>
                <a:avLst/>
                <a:gdLst/>
                <a:ahLst/>
                <a:cxnLst/>
                <a:rect l="l" t="t" r="r" b="b"/>
                <a:pathLst>
                  <a:path w="299" h="4812" extrusionOk="0">
                    <a:moveTo>
                      <a:pt x="136" y="1"/>
                    </a:moveTo>
                    <a:cubicBezTo>
                      <a:pt x="82" y="1"/>
                      <a:pt x="54" y="28"/>
                      <a:pt x="27" y="55"/>
                    </a:cubicBezTo>
                    <a:lnTo>
                      <a:pt x="27" y="408"/>
                    </a:lnTo>
                    <a:cubicBezTo>
                      <a:pt x="27" y="625"/>
                      <a:pt x="54" y="625"/>
                      <a:pt x="54" y="869"/>
                    </a:cubicBezTo>
                    <a:lnTo>
                      <a:pt x="54" y="1357"/>
                    </a:lnTo>
                    <a:lnTo>
                      <a:pt x="54" y="1818"/>
                    </a:lnTo>
                    <a:cubicBezTo>
                      <a:pt x="54" y="2062"/>
                      <a:pt x="27" y="2062"/>
                      <a:pt x="27" y="2306"/>
                    </a:cubicBezTo>
                    <a:lnTo>
                      <a:pt x="27" y="2767"/>
                    </a:lnTo>
                    <a:lnTo>
                      <a:pt x="27" y="3256"/>
                    </a:lnTo>
                    <a:lnTo>
                      <a:pt x="27" y="3717"/>
                    </a:lnTo>
                    <a:lnTo>
                      <a:pt x="27" y="4069"/>
                    </a:lnTo>
                    <a:cubicBezTo>
                      <a:pt x="27" y="4259"/>
                      <a:pt x="0" y="4503"/>
                      <a:pt x="54" y="4693"/>
                    </a:cubicBezTo>
                    <a:cubicBezTo>
                      <a:pt x="72" y="4747"/>
                      <a:pt x="113" y="4812"/>
                      <a:pt x="170" y="4812"/>
                    </a:cubicBezTo>
                    <a:cubicBezTo>
                      <a:pt x="200" y="4812"/>
                      <a:pt x="234" y="4794"/>
                      <a:pt x="271" y="4747"/>
                    </a:cubicBezTo>
                    <a:cubicBezTo>
                      <a:pt x="271" y="4693"/>
                      <a:pt x="298" y="4666"/>
                      <a:pt x="298" y="4612"/>
                    </a:cubicBezTo>
                    <a:lnTo>
                      <a:pt x="298" y="4205"/>
                    </a:lnTo>
                    <a:lnTo>
                      <a:pt x="298" y="3717"/>
                    </a:lnTo>
                    <a:cubicBezTo>
                      <a:pt x="298" y="3473"/>
                      <a:pt x="271" y="3473"/>
                      <a:pt x="271" y="3256"/>
                    </a:cubicBezTo>
                    <a:cubicBezTo>
                      <a:pt x="271" y="3012"/>
                      <a:pt x="298" y="3012"/>
                      <a:pt x="298" y="2767"/>
                    </a:cubicBezTo>
                    <a:cubicBezTo>
                      <a:pt x="298" y="2523"/>
                      <a:pt x="271" y="2523"/>
                      <a:pt x="271" y="2306"/>
                    </a:cubicBezTo>
                    <a:cubicBezTo>
                      <a:pt x="271" y="2062"/>
                      <a:pt x="298" y="2062"/>
                      <a:pt x="298" y="1818"/>
                    </a:cubicBezTo>
                    <a:cubicBezTo>
                      <a:pt x="298" y="1574"/>
                      <a:pt x="271" y="1574"/>
                      <a:pt x="271" y="1357"/>
                    </a:cubicBezTo>
                    <a:lnTo>
                      <a:pt x="271" y="869"/>
                    </a:lnTo>
                    <a:cubicBezTo>
                      <a:pt x="271" y="706"/>
                      <a:pt x="298" y="625"/>
                      <a:pt x="298" y="543"/>
                    </a:cubicBezTo>
                    <a:cubicBezTo>
                      <a:pt x="271" y="435"/>
                      <a:pt x="271" y="353"/>
                      <a:pt x="271" y="272"/>
                    </a:cubicBezTo>
                    <a:cubicBezTo>
                      <a:pt x="217" y="164"/>
                      <a:pt x="217" y="28"/>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1"/>
              <p:cNvSpPr/>
              <p:nvPr/>
            </p:nvSpPr>
            <p:spPr>
              <a:xfrm>
                <a:off x="7078075" y="2180750"/>
                <a:ext cx="151250" cy="661425"/>
              </a:xfrm>
              <a:custGeom>
                <a:avLst/>
                <a:gdLst/>
                <a:ahLst/>
                <a:cxnLst/>
                <a:rect l="l" t="t" r="r" b="b"/>
                <a:pathLst>
                  <a:path w="6050" h="26457" extrusionOk="0">
                    <a:moveTo>
                      <a:pt x="3011" y="19177"/>
                    </a:moveTo>
                    <a:cubicBezTo>
                      <a:pt x="3038" y="19231"/>
                      <a:pt x="3066" y="19285"/>
                      <a:pt x="3093" y="19313"/>
                    </a:cubicBezTo>
                    <a:cubicBezTo>
                      <a:pt x="3364" y="19692"/>
                      <a:pt x="3527" y="19991"/>
                      <a:pt x="3744" y="20289"/>
                    </a:cubicBezTo>
                    <a:cubicBezTo>
                      <a:pt x="3906" y="20615"/>
                      <a:pt x="4123" y="20913"/>
                      <a:pt x="4286" y="21320"/>
                    </a:cubicBezTo>
                    <a:cubicBezTo>
                      <a:pt x="4449" y="21727"/>
                      <a:pt x="4666" y="22215"/>
                      <a:pt x="4720" y="22920"/>
                    </a:cubicBezTo>
                    <a:cubicBezTo>
                      <a:pt x="4801" y="23598"/>
                      <a:pt x="4693" y="24086"/>
                      <a:pt x="4530" y="24493"/>
                    </a:cubicBezTo>
                    <a:cubicBezTo>
                      <a:pt x="4449" y="24710"/>
                      <a:pt x="4340" y="24846"/>
                      <a:pt x="4259" y="24981"/>
                    </a:cubicBezTo>
                    <a:cubicBezTo>
                      <a:pt x="4150" y="25117"/>
                      <a:pt x="4015" y="25253"/>
                      <a:pt x="3906" y="25361"/>
                    </a:cubicBezTo>
                    <a:lnTo>
                      <a:pt x="3500" y="25660"/>
                    </a:lnTo>
                    <a:cubicBezTo>
                      <a:pt x="3364" y="25768"/>
                      <a:pt x="3174" y="25822"/>
                      <a:pt x="2984" y="25849"/>
                    </a:cubicBezTo>
                    <a:cubicBezTo>
                      <a:pt x="2861" y="25887"/>
                      <a:pt x="2715" y="25912"/>
                      <a:pt x="2557" y="25912"/>
                    </a:cubicBezTo>
                    <a:cubicBezTo>
                      <a:pt x="2260" y="25912"/>
                      <a:pt x="1919" y="25826"/>
                      <a:pt x="1601" y="25578"/>
                    </a:cubicBezTo>
                    <a:cubicBezTo>
                      <a:pt x="1357" y="25388"/>
                      <a:pt x="1194" y="25144"/>
                      <a:pt x="1085" y="24954"/>
                    </a:cubicBezTo>
                    <a:cubicBezTo>
                      <a:pt x="1004" y="24710"/>
                      <a:pt x="923" y="24493"/>
                      <a:pt x="896" y="24303"/>
                    </a:cubicBezTo>
                    <a:cubicBezTo>
                      <a:pt x="814" y="23897"/>
                      <a:pt x="814" y="23598"/>
                      <a:pt x="896" y="23246"/>
                    </a:cubicBezTo>
                    <a:cubicBezTo>
                      <a:pt x="1031" y="22595"/>
                      <a:pt x="1302" y="21998"/>
                      <a:pt x="2089" y="20777"/>
                    </a:cubicBezTo>
                    <a:cubicBezTo>
                      <a:pt x="2469" y="20099"/>
                      <a:pt x="2767" y="19584"/>
                      <a:pt x="3011" y="19177"/>
                    </a:cubicBezTo>
                    <a:close/>
                    <a:moveTo>
                      <a:pt x="5344" y="0"/>
                    </a:moveTo>
                    <a:cubicBezTo>
                      <a:pt x="5127" y="0"/>
                      <a:pt x="4937" y="109"/>
                      <a:pt x="4829" y="217"/>
                    </a:cubicBezTo>
                    <a:cubicBezTo>
                      <a:pt x="4720" y="380"/>
                      <a:pt x="4693" y="570"/>
                      <a:pt x="4720" y="706"/>
                    </a:cubicBezTo>
                    <a:cubicBezTo>
                      <a:pt x="4774" y="760"/>
                      <a:pt x="4801" y="841"/>
                      <a:pt x="4856" y="868"/>
                    </a:cubicBezTo>
                    <a:cubicBezTo>
                      <a:pt x="4937" y="896"/>
                      <a:pt x="4964" y="896"/>
                      <a:pt x="5046" y="896"/>
                    </a:cubicBezTo>
                    <a:cubicBezTo>
                      <a:pt x="5127" y="896"/>
                      <a:pt x="5208" y="841"/>
                      <a:pt x="5208" y="814"/>
                    </a:cubicBezTo>
                    <a:cubicBezTo>
                      <a:pt x="5208" y="760"/>
                      <a:pt x="5208" y="733"/>
                      <a:pt x="5181" y="733"/>
                    </a:cubicBezTo>
                    <a:cubicBezTo>
                      <a:pt x="5127" y="733"/>
                      <a:pt x="5127" y="733"/>
                      <a:pt x="5100" y="706"/>
                    </a:cubicBezTo>
                    <a:cubicBezTo>
                      <a:pt x="5073" y="706"/>
                      <a:pt x="5046" y="679"/>
                      <a:pt x="5046" y="651"/>
                    </a:cubicBezTo>
                    <a:cubicBezTo>
                      <a:pt x="5046" y="651"/>
                      <a:pt x="5046" y="597"/>
                      <a:pt x="5073" y="543"/>
                    </a:cubicBezTo>
                    <a:cubicBezTo>
                      <a:pt x="5073" y="462"/>
                      <a:pt x="5127" y="434"/>
                      <a:pt x="5208" y="407"/>
                    </a:cubicBezTo>
                    <a:cubicBezTo>
                      <a:pt x="5235" y="394"/>
                      <a:pt x="5269" y="387"/>
                      <a:pt x="5303" y="387"/>
                    </a:cubicBezTo>
                    <a:cubicBezTo>
                      <a:pt x="5337" y="387"/>
                      <a:pt x="5371" y="394"/>
                      <a:pt x="5398" y="407"/>
                    </a:cubicBezTo>
                    <a:cubicBezTo>
                      <a:pt x="5452" y="407"/>
                      <a:pt x="5452" y="434"/>
                      <a:pt x="5480" y="434"/>
                    </a:cubicBezTo>
                    <a:cubicBezTo>
                      <a:pt x="5507" y="462"/>
                      <a:pt x="5507" y="462"/>
                      <a:pt x="5507" y="489"/>
                    </a:cubicBezTo>
                    <a:cubicBezTo>
                      <a:pt x="5534" y="570"/>
                      <a:pt x="5534" y="679"/>
                      <a:pt x="5507" y="760"/>
                    </a:cubicBezTo>
                    <a:cubicBezTo>
                      <a:pt x="5507" y="841"/>
                      <a:pt x="5507" y="896"/>
                      <a:pt x="5480" y="977"/>
                    </a:cubicBezTo>
                    <a:lnTo>
                      <a:pt x="5480" y="1221"/>
                    </a:lnTo>
                    <a:lnTo>
                      <a:pt x="5480" y="1709"/>
                    </a:lnTo>
                    <a:lnTo>
                      <a:pt x="5480" y="3038"/>
                    </a:lnTo>
                    <a:lnTo>
                      <a:pt x="5480" y="4530"/>
                    </a:lnTo>
                    <a:lnTo>
                      <a:pt x="5480" y="5290"/>
                    </a:lnTo>
                    <a:cubicBezTo>
                      <a:pt x="5480" y="5290"/>
                      <a:pt x="5467" y="5265"/>
                      <a:pt x="5459" y="5265"/>
                    </a:cubicBezTo>
                    <a:cubicBezTo>
                      <a:pt x="5455" y="5265"/>
                      <a:pt x="5452" y="5272"/>
                      <a:pt x="5452" y="5290"/>
                    </a:cubicBezTo>
                    <a:lnTo>
                      <a:pt x="5181" y="5290"/>
                    </a:lnTo>
                    <a:cubicBezTo>
                      <a:pt x="5100" y="5290"/>
                      <a:pt x="5073" y="5290"/>
                      <a:pt x="4991" y="5317"/>
                    </a:cubicBezTo>
                    <a:cubicBezTo>
                      <a:pt x="4910" y="5317"/>
                      <a:pt x="4774" y="5344"/>
                      <a:pt x="4639" y="5371"/>
                    </a:cubicBezTo>
                    <a:cubicBezTo>
                      <a:pt x="4503" y="5425"/>
                      <a:pt x="4395" y="5452"/>
                      <a:pt x="4259" y="5479"/>
                    </a:cubicBezTo>
                    <a:cubicBezTo>
                      <a:pt x="4042" y="5561"/>
                      <a:pt x="3879" y="5615"/>
                      <a:pt x="3635" y="5724"/>
                    </a:cubicBezTo>
                    <a:cubicBezTo>
                      <a:pt x="3689" y="5642"/>
                      <a:pt x="3716" y="5588"/>
                      <a:pt x="3771" y="5479"/>
                    </a:cubicBezTo>
                    <a:cubicBezTo>
                      <a:pt x="3961" y="5154"/>
                      <a:pt x="4015" y="5181"/>
                      <a:pt x="4150" y="4828"/>
                    </a:cubicBezTo>
                    <a:cubicBezTo>
                      <a:pt x="4259" y="4503"/>
                      <a:pt x="4178" y="4476"/>
                      <a:pt x="4286" y="4123"/>
                    </a:cubicBezTo>
                    <a:cubicBezTo>
                      <a:pt x="4313" y="3961"/>
                      <a:pt x="4367" y="3852"/>
                      <a:pt x="4367" y="3744"/>
                    </a:cubicBezTo>
                    <a:cubicBezTo>
                      <a:pt x="4395" y="3662"/>
                      <a:pt x="4395" y="3581"/>
                      <a:pt x="4422" y="3391"/>
                    </a:cubicBezTo>
                    <a:cubicBezTo>
                      <a:pt x="4422" y="3174"/>
                      <a:pt x="4395" y="3065"/>
                      <a:pt x="4367" y="3011"/>
                    </a:cubicBezTo>
                    <a:cubicBezTo>
                      <a:pt x="4313" y="2903"/>
                      <a:pt x="4286" y="2794"/>
                      <a:pt x="4232" y="2631"/>
                    </a:cubicBezTo>
                    <a:cubicBezTo>
                      <a:pt x="4150" y="2469"/>
                      <a:pt x="4096" y="2360"/>
                      <a:pt x="4015" y="2306"/>
                    </a:cubicBezTo>
                    <a:cubicBezTo>
                      <a:pt x="3961" y="2225"/>
                      <a:pt x="3879" y="2116"/>
                      <a:pt x="3716" y="2035"/>
                    </a:cubicBezTo>
                    <a:cubicBezTo>
                      <a:pt x="3581" y="1953"/>
                      <a:pt x="3472" y="1926"/>
                      <a:pt x="3364" y="1899"/>
                    </a:cubicBezTo>
                    <a:cubicBezTo>
                      <a:pt x="3323" y="1872"/>
                      <a:pt x="3283" y="1858"/>
                      <a:pt x="3235" y="1858"/>
                    </a:cubicBezTo>
                    <a:cubicBezTo>
                      <a:pt x="3188" y="1858"/>
                      <a:pt x="3133" y="1872"/>
                      <a:pt x="3066" y="1899"/>
                    </a:cubicBezTo>
                    <a:cubicBezTo>
                      <a:pt x="2957" y="1926"/>
                      <a:pt x="2903" y="1953"/>
                      <a:pt x="2794" y="2062"/>
                    </a:cubicBezTo>
                    <a:cubicBezTo>
                      <a:pt x="2767" y="2089"/>
                      <a:pt x="2740" y="2116"/>
                      <a:pt x="2686" y="2197"/>
                    </a:cubicBezTo>
                    <a:cubicBezTo>
                      <a:pt x="2659" y="2252"/>
                      <a:pt x="2659" y="2333"/>
                      <a:pt x="2659" y="2360"/>
                    </a:cubicBezTo>
                    <a:cubicBezTo>
                      <a:pt x="2659" y="2496"/>
                      <a:pt x="2767" y="2604"/>
                      <a:pt x="2876" y="2659"/>
                    </a:cubicBezTo>
                    <a:cubicBezTo>
                      <a:pt x="2903" y="2686"/>
                      <a:pt x="2937" y="2699"/>
                      <a:pt x="2967" y="2699"/>
                    </a:cubicBezTo>
                    <a:cubicBezTo>
                      <a:pt x="2998" y="2699"/>
                      <a:pt x="3025" y="2686"/>
                      <a:pt x="3038" y="2659"/>
                    </a:cubicBezTo>
                    <a:cubicBezTo>
                      <a:pt x="3066" y="2631"/>
                      <a:pt x="3093" y="2604"/>
                      <a:pt x="3066" y="2523"/>
                    </a:cubicBezTo>
                    <a:cubicBezTo>
                      <a:pt x="3066" y="2496"/>
                      <a:pt x="3038" y="2496"/>
                      <a:pt x="3038" y="2469"/>
                    </a:cubicBezTo>
                    <a:lnTo>
                      <a:pt x="3038" y="2442"/>
                    </a:lnTo>
                    <a:cubicBezTo>
                      <a:pt x="3038" y="2414"/>
                      <a:pt x="3066" y="2414"/>
                      <a:pt x="3066" y="2360"/>
                    </a:cubicBezTo>
                    <a:lnTo>
                      <a:pt x="3093" y="2360"/>
                    </a:lnTo>
                    <a:cubicBezTo>
                      <a:pt x="3093" y="2360"/>
                      <a:pt x="3147" y="2333"/>
                      <a:pt x="3201" y="2333"/>
                    </a:cubicBezTo>
                    <a:cubicBezTo>
                      <a:pt x="3215" y="2333"/>
                      <a:pt x="3242" y="2326"/>
                      <a:pt x="3279" y="2326"/>
                    </a:cubicBezTo>
                    <a:cubicBezTo>
                      <a:pt x="3316" y="2326"/>
                      <a:pt x="3364" y="2333"/>
                      <a:pt x="3418" y="2360"/>
                    </a:cubicBezTo>
                    <a:cubicBezTo>
                      <a:pt x="3500" y="2442"/>
                      <a:pt x="3581" y="2496"/>
                      <a:pt x="3608" y="2550"/>
                    </a:cubicBezTo>
                    <a:cubicBezTo>
                      <a:pt x="3635" y="2604"/>
                      <a:pt x="3689" y="2631"/>
                      <a:pt x="3744" y="2767"/>
                    </a:cubicBezTo>
                    <a:cubicBezTo>
                      <a:pt x="3771" y="2903"/>
                      <a:pt x="3825" y="2984"/>
                      <a:pt x="3825" y="3038"/>
                    </a:cubicBezTo>
                    <a:cubicBezTo>
                      <a:pt x="3825" y="3120"/>
                      <a:pt x="3852" y="3174"/>
                      <a:pt x="3852" y="3364"/>
                    </a:cubicBezTo>
                    <a:cubicBezTo>
                      <a:pt x="3852" y="3527"/>
                      <a:pt x="3825" y="3581"/>
                      <a:pt x="3771" y="3689"/>
                    </a:cubicBezTo>
                    <a:cubicBezTo>
                      <a:pt x="3744" y="3771"/>
                      <a:pt x="3716" y="3852"/>
                      <a:pt x="3716" y="3988"/>
                    </a:cubicBezTo>
                    <a:cubicBezTo>
                      <a:pt x="3635" y="4313"/>
                      <a:pt x="3635" y="4340"/>
                      <a:pt x="3554" y="4639"/>
                    </a:cubicBezTo>
                    <a:cubicBezTo>
                      <a:pt x="3445" y="4937"/>
                      <a:pt x="3445" y="4937"/>
                      <a:pt x="3283" y="5262"/>
                    </a:cubicBezTo>
                    <a:cubicBezTo>
                      <a:pt x="3201" y="5398"/>
                      <a:pt x="3147" y="5452"/>
                      <a:pt x="3093" y="5534"/>
                    </a:cubicBezTo>
                    <a:cubicBezTo>
                      <a:pt x="3066" y="5561"/>
                      <a:pt x="3066" y="5588"/>
                      <a:pt x="3038" y="5615"/>
                    </a:cubicBezTo>
                    <a:cubicBezTo>
                      <a:pt x="3038" y="5561"/>
                      <a:pt x="3066" y="5534"/>
                      <a:pt x="3066" y="5425"/>
                    </a:cubicBezTo>
                    <a:cubicBezTo>
                      <a:pt x="3066" y="5262"/>
                      <a:pt x="3038" y="5181"/>
                      <a:pt x="3011" y="5127"/>
                    </a:cubicBezTo>
                    <a:cubicBezTo>
                      <a:pt x="2957" y="5045"/>
                      <a:pt x="2930" y="4991"/>
                      <a:pt x="2876" y="4801"/>
                    </a:cubicBezTo>
                    <a:cubicBezTo>
                      <a:pt x="2767" y="4666"/>
                      <a:pt x="2686" y="4639"/>
                      <a:pt x="2632" y="4584"/>
                    </a:cubicBezTo>
                    <a:cubicBezTo>
                      <a:pt x="2550" y="4530"/>
                      <a:pt x="2496" y="4476"/>
                      <a:pt x="2333" y="4476"/>
                    </a:cubicBezTo>
                    <a:cubicBezTo>
                      <a:pt x="2198" y="4476"/>
                      <a:pt x="2116" y="4503"/>
                      <a:pt x="2062" y="4503"/>
                    </a:cubicBezTo>
                    <a:cubicBezTo>
                      <a:pt x="1981" y="4530"/>
                      <a:pt x="1926" y="4584"/>
                      <a:pt x="1872" y="4612"/>
                    </a:cubicBezTo>
                    <a:cubicBezTo>
                      <a:pt x="1791" y="4720"/>
                      <a:pt x="1736" y="4856"/>
                      <a:pt x="1736" y="4991"/>
                    </a:cubicBezTo>
                    <a:cubicBezTo>
                      <a:pt x="1709" y="5045"/>
                      <a:pt x="1709" y="5154"/>
                      <a:pt x="1736" y="5208"/>
                    </a:cubicBezTo>
                    <a:cubicBezTo>
                      <a:pt x="1790" y="5333"/>
                      <a:pt x="1890" y="5387"/>
                      <a:pt x="1983" y="5387"/>
                    </a:cubicBezTo>
                    <a:cubicBezTo>
                      <a:pt x="2032" y="5387"/>
                      <a:pt x="2079" y="5372"/>
                      <a:pt x="2116" y="5344"/>
                    </a:cubicBezTo>
                    <a:cubicBezTo>
                      <a:pt x="2143" y="5317"/>
                      <a:pt x="2198" y="5290"/>
                      <a:pt x="2198" y="5262"/>
                    </a:cubicBezTo>
                    <a:cubicBezTo>
                      <a:pt x="2198" y="5208"/>
                      <a:pt x="2143" y="5208"/>
                      <a:pt x="2116" y="5181"/>
                    </a:cubicBezTo>
                    <a:cubicBezTo>
                      <a:pt x="2089" y="5181"/>
                      <a:pt x="2062" y="5154"/>
                      <a:pt x="2062" y="5154"/>
                    </a:cubicBezTo>
                    <a:lnTo>
                      <a:pt x="2008" y="5154"/>
                    </a:lnTo>
                    <a:cubicBezTo>
                      <a:pt x="1981" y="5127"/>
                      <a:pt x="1981" y="5073"/>
                      <a:pt x="1981" y="5045"/>
                    </a:cubicBezTo>
                    <a:cubicBezTo>
                      <a:pt x="2008" y="4991"/>
                      <a:pt x="2008" y="4991"/>
                      <a:pt x="2062" y="4937"/>
                    </a:cubicBezTo>
                    <a:cubicBezTo>
                      <a:pt x="2089" y="4937"/>
                      <a:pt x="2116" y="4910"/>
                      <a:pt x="2198" y="4910"/>
                    </a:cubicBezTo>
                    <a:cubicBezTo>
                      <a:pt x="2252" y="4910"/>
                      <a:pt x="2333" y="4937"/>
                      <a:pt x="2360" y="4937"/>
                    </a:cubicBezTo>
                    <a:cubicBezTo>
                      <a:pt x="2387" y="4991"/>
                      <a:pt x="2469" y="4991"/>
                      <a:pt x="2496" y="5073"/>
                    </a:cubicBezTo>
                    <a:cubicBezTo>
                      <a:pt x="2550" y="5154"/>
                      <a:pt x="2550" y="5208"/>
                      <a:pt x="2550" y="5290"/>
                    </a:cubicBezTo>
                    <a:lnTo>
                      <a:pt x="2550" y="5479"/>
                    </a:lnTo>
                    <a:lnTo>
                      <a:pt x="2550" y="5615"/>
                    </a:lnTo>
                    <a:cubicBezTo>
                      <a:pt x="2523" y="5724"/>
                      <a:pt x="2523" y="5724"/>
                      <a:pt x="2469" y="5859"/>
                    </a:cubicBezTo>
                    <a:lnTo>
                      <a:pt x="2333" y="6212"/>
                    </a:lnTo>
                    <a:cubicBezTo>
                      <a:pt x="2225" y="6375"/>
                      <a:pt x="2198" y="6347"/>
                      <a:pt x="2116" y="6510"/>
                    </a:cubicBezTo>
                    <a:cubicBezTo>
                      <a:pt x="2008" y="6673"/>
                      <a:pt x="2062" y="6673"/>
                      <a:pt x="1953" y="6836"/>
                    </a:cubicBezTo>
                    <a:cubicBezTo>
                      <a:pt x="1845" y="7026"/>
                      <a:pt x="1845" y="6971"/>
                      <a:pt x="1736" y="7161"/>
                    </a:cubicBezTo>
                    <a:cubicBezTo>
                      <a:pt x="1736" y="7188"/>
                      <a:pt x="1709" y="7188"/>
                      <a:pt x="1709" y="7188"/>
                    </a:cubicBezTo>
                    <a:cubicBezTo>
                      <a:pt x="1465" y="7487"/>
                      <a:pt x="1275" y="7731"/>
                      <a:pt x="1140" y="8002"/>
                    </a:cubicBezTo>
                    <a:cubicBezTo>
                      <a:pt x="1058" y="8110"/>
                      <a:pt x="1004" y="8192"/>
                      <a:pt x="977" y="8300"/>
                    </a:cubicBezTo>
                    <a:cubicBezTo>
                      <a:pt x="896" y="8409"/>
                      <a:pt x="868" y="8517"/>
                      <a:pt x="841" y="8572"/>
                    </a:cubicBezTo>
                    <a:cubicBezTo>
                      <a:pt x="733" y="8734"/>
                      <a:pt x="651" y="8951"/>
                      <a:pt x="597" y="9114"/>
                    </a:cubicBezTo>
                    <a:cubicBezTo>
                      <a:pt x="516" y="9277"/>
                      <a:pt x="462" y="9494"/>
                      <a:pt x="380" y="9684"/>
                    </a:cubicBezTo>
                    <a:cubicBezTo>
                      <a:pt x="326" y="9901"/>
                      <a:pt x="299" y="10091"/>
                      <a:pt x="218" y="10335"/>
                    </a:cubicBezTo>
                    <a:cubicBezTo>
                      <a:pt x="190" y="10470"/>
                      <a:pt x="190" y="10579"/>
                      <a:pt x="163" y="10714"/>
                    </a:cubicBezTo>
                    <a:cubicBezTo>
                      <a:pt x="109" y="10850"/>
                      <a:pt x="109" y="10986"/>
                      <a:pt x="109" y="11148"/>
                    </a:cubicBezTo>
                    <a:cubicBezTo>
                      <a:pt x="82" y="11447"/>
                      <a:pt x="82" y="11799"/>
                      <a:pt x="82" y="12179"/>
                    </a:cubicBezTo>
                    <a:cubicBezTo>
                      <a:pt x="109" y="12939"/>
                      <a:pt x="245" y="13481"/>
                      <a:pt x="353" y="13969"/>
                    </a:cubicBezTo>
                    <a:cubicBezTo>
                      <a:pt x="380" y="14078"/>
                      <a:pt x="435" y="14213"/>
                      <a:pt x="462" y="14295"/>
                    </a:cubicBezTo>
                    <a:lnTo>
                      <a:pt x="543" y="14620"/>
                    </a:lnTo>
                    <a:cubicBezTo>
                      <a:pt x="624" y="14810"/>
                      <a:pt x="679" y="14973"/>
                      <a:pt x="760" y="15163"/>
                    </a:cubicBezTo>
                    <a:cubicBezTo>
                      <a:pt x="896" y="15488"/>
                      <a:pt x="1031" y="15868"/>
                      <a:pt x="1221" y="16275"/>
                    </a:cubicBezTo>
                    <a:cubicBezTo>
                      <a:pt x="1438" y="16682"/>
                      <a:pt x="1709" y="17197"/>
                      <a:pt x="2089" y="17821"/>
                    </a:cubicBezTo>
                    <a:cubicBezTo>
                      <a:pt x="2170" y="18011"/>
                      <a:pt x="2279" y="18173"/>
                      <a:pt x="2387" y="18309"/>
                    </a:cubicBezTo>
                    <a:cubicBezTo>
                      <a:pt x="2116" y="18770"/>
                      <a:pt x="1791" y="19367"/>
                      <a:pt x="1275" y="20235"/>
                    </a:cubicBezTo>
                    <a:cubicBezTo>
                      <a:pt x="516" y="21537"/>
                      <a:pt x="218" y="22269"/>
                      <a:pt x="82" y="23056"/>
                    </a:cubicBezTo>
                    <a:cubicBezTo>
                      <a:pt x="1" y="23463"/>
                      <a:pt x="1" y="23869"/>
                      <a:pt x="109" y="24385"/>
                    </a:cubicBezTo>
                    <a:cubicBezTo>
                      <a:pt x="190" y="24602"/>
                      <a:pt x="245" y="24873"/>
                      <a:pt x="435" y="25198"/>
                    </a:cubicBezTo>
                    <a:cubicBezTo>
                      <a:pt x="597" y="25470"/>
                      <a:pt x="787" y="25768"/>
                      <a:pt x="1140" y="26039"/>
                    </a:cubicBezTo>
                    <a:cubicBezTo>
                      <a:pt x="1465" y="26311"/>
                      <a:pt x="1845" y="26419"/>
                      <a:pt x="2198" y="26446"/>
                    </a:cubicBezTo>
                    <a:cubicBezTo>
                      <a:pt x="2279" y="26453"/>
                      <a:pt x="2357" y="26456"/>
                      <a:pt x="2432" y="26456"/>
                    </a:cubicBezTo>
                    <a:cubicBezTo>
                      <a:pt x="2659" y="26456"/>
                      <a:pt x="2862" y="26426"/>
                      <a:pt x="3066" y="26365"/>
                    </a:cubicBezTo>
                    <a:cubicBezTo>
                      <a:pt x="3310" y="26311"/>
                      <a:pt x="3554" y="26202"/>
                      <a:pt x="3716" y="26094"/>
                    </a:cubicBezTo>
                    <a:cubicBezTo>
                      <a:pt x="3906" y="25985"/>
                      <a:pt x="4042" y="25877"/>
                      <a:pt x="4178" y="25714"/>
                    </a:cubicBezTo>
                    <a:cubicBezTo>
                      <a:pt x="4449" y="25443"/>
                      <a:pt x="4720" y="25117"/>
                      <a:pt x="4910" y="24683"/>
                    </a:cubicBezTo>
                    <a:cubicBezTo>
                      <a:pt x="5073" y="24222"/>
                      <a:pt x="5208" y="23625"/>
                      <a:pt x="5127" y="22866"/>
                    </a:cubicBezTo>
                    <a:cubicBezTo>
                      <a:pt x="5073" y="22106"/>
                      <a:pt x="4856" y="21591"/>
                      <a:pt x="4666" y="21157"/>
                    </a:cubicBezTo>
                    <a:cubicBezTo>
                      <a:pt x="4449" y="20696"/>
                      <a:pt x="4286" y="20370"/>
                      <a:pt x="4123" y="20072"/>
                    </a:cubicBezTo>
                    <a:cubicBezTo>
                      <a:pt x="3961" y="19719"/>
                      <a:pt x="3744" y="19421"/>
                      <a:pt x="3472" y="19041"/>
                    </a:cubicBezTo>
                    <a:cubicBezTo>
                      <a:pt x="3418" y="18933"/>
                      <a:pt x="3337" y="18797"/>
                      <a:pt x="3228" y="18716"/>
                    </a:cubicBezTo>
                    <a:cubicBezTo>
                      <a:pt x="3337" y="18580"/>
                      <a:pt x="3418" y="18390"/>
                      <a:pt x="3500" y="18255"/>
                    </a:cubicBezTo>
                    <a:cubicBezTo>
                      <a:pt x="3879" y="17631"/>
                      <a:pt x="4259" y="17007"/>
                      <a:pt x="4964" y="15732"/>
                    </a:cubicBezTo>
                    <a:cubicBezTo>
                      <a:pt x="5208" y="15325"/>
                      <a:pt x="5398" y="14864"/>
                      <a:pt x="5615" y="14430"/>
                    </a:cubicBezTo>
                    <a:cubicBezTo>
                      <a:pt x="5778" y="13996"/>
                      <a:pt x="5914" y="13562"/>
                      <a:pt x="5968" y="13101"/>
                    </a:cubicBezTo>
                    <a:cubicBezTo>
                      <a:pt x="6049" y="12694"/>
                      <a:pt x="6022" y="12342"/>
                      <a:pt x="5968" y="12016"/>
                    </a:cubicBezTo>
                    <a:cubicBezTo>
                      <a:pt x="5914" y="11745"/>
                      <a:pt x="5859" y="11582"/>
                      <a:pt x="5859" y="11528"/>
                    </a:cubicBezTo>
                    <a:cubicBezTo>
                      <a:pt x="5724" y="11203"/>
                      <a:pt x="5534" y="10904"/>
                      <a:pt x="5290" y="10633"/>
                    </a:cubicBezTo>
                    <a:cubicBezTo>
                      <a:pt x="5073" y="10362"/>
                      <a:pt x="4747" y="10172"/>
                      <a:pt x="4422" y="10036"/>
                    </a:cubicBezTo>
                    <a:cubicBezTo>
                      <a:pt x="4223" y="9960"/>
                      <a:pt x="4007" y="9926"/>
                      <a:pt x="3798" y="9926"/>
                    </a:cubicBezTo>
                    <a:cubicBezTo>
                      <a:pt x="3636" y="9926"/>
                      <a:pt x="3479" y="9946"/>
                      <a:pt x="3337" y="9982"/>
                    </a:cubicBezTo>
                    <a:cubicBezTo>
                      <a:pt x="3174" y="10036"/>
                      <a:pt x="2984" y="10118"/>
                      <a:pt x="2821" y="10226"/>
                    </a:cubicBezTo>
                    <a:cubicBezTo>
                      <a:pt x="2686" y="10335"/>
                      <a:pt x="2550" y="10470"/>
                      <a:pt x="2415" y="10606"/>
                    </a:cubicBezTo>
                    <a:cubicBezTo>
                      <a:pt x="2170" y="10877"/>
                      <a:pt x="2008" y="11175"/>
                      <a:pt x="1899" y="11528"/>
                    </a:cubicBezTo>
                    <a:cubicBezTo>
                      <a:pt x="1818" y="11854"/>
                      <a:pt x="1764" y="12206"/>
                      <a:pt x="1818" y="12532"/>
                    </a:cubicBezTo>
                    <a:cubicBezTo>
                      <a:pt x="1872" y="13210"/>
                      <a:pt x="2116" y="13779"/>
                      <a:pt x="2415" y="14322"/>
                    </a:cubicBezTo>
                    <a:cubicBezTo>
                      <a:pt x="2659" y="14729"/>
                      <a:pt x="2930" y="15108"/>
                      <a:pt x="3093" y="15244"/>
                    </a:cubicBezTo>
                    <a:cubicBezTo>
                      <a:pt x="3144" y="15287"/>
                      <a:pt x="3185" y="15314"/>
                      <a:pt x="3209" y="15314"/>
                    </a:cubicBezTo>
                    <a:cubicBezTo>
                      <a:pt x="3260" y="15314"/>
                      <a:pt x="3232" y="15189"/>
                      <a:pt x="3066" y="14837"/>
                    </a:cubicBezTo>
                    <a:cubicBezTo>
                      <a:pt x="2849" y="14403"/>
                      <a:pt x="2550" y="13834"/>
                      <a:pt x="2387" y="13237"/>
                    </a:cubicBezTo>
                    <a:cubicBezTo>
                      <a:pt x="2252" y="12803"/>
                      <a:pt x="2225" y="12423"/>
                      <a:pt x="2252" y="12125"/>
                    </a:cubicBezTo>
                    <a:cubicBezTo>
                      <a:pt x="2279" y="11826"/>
                      <a:pt x="2387" y="11555"/>
                      <a:pt x="2496" y="11284"/>
                    </a:cubicBezTo>
                    <a:cubicBezTo>
                      <a:pt x="2550" y="11148"/>
                      <a:pt x="2632" y="11013"/>
                      <a:pt x="2713" y="10904"/>
                    </a:cubicBezTo>
                    <a:cubicBezTo>
                      <a:pt x="2821" y="10769"/>
                      <a:pt x="2957" y="10660"/>
                      <a:pt x="3093" y="10579"/>
                    </a:cubicBezTo>
                    <a:cubicBezTo>
                      <a:pt x="3228" y="10470"/>
                      <a:pt x="3445" y="10389"/>
                      <a:pt x="3635" y="10389"/>
                    </a:cubicBezTo>
                    <a:cubicBezTo>
                      <a:pt x="3684" y="10383"/>
                      <a:pt x="3733" y="10379"/>
                      <a:pt x="3782" y="10379"/>
                    </a:cubicBezTo>
                    <a:cubicBezTo>
                      <a:pt x="3951" y="10379"/>
                      <a:pt x="4124" y="10419"/>
                      <a:pt x="4313" y="10524"/>
                    </a:cubicBezTo>
                    <a:cubicBezTo>
                      <a:pt x="4584" y="10660"/>
                      <a:pt x="4801" y="10877"/>
                      <a:pt x="4964" y="11067"/>
                    </a:cubicBezTo>
                    <a:cubicBezTo>
                      <a:pt x="5100" y="11284"/>
                      <a:pt x="5208" y="11474"/>
                      <a:pt x="5263" y="11691"/>
                    </a:cubicBezTo>
                    <a:cubicBezTo>
                      <a:pt x="5398" y="12098"/>
                      <a:pt x="5398" y="12396"/>
                      <a:pt x="5371" y="12749"/>
                    </a:cubicBezTo>
                    <a:cubicBezTo>
                      <a:pt x="5263" y="13427"/>
                      <a:pt x="5018" y="14051"/>
                      <a:pt x="4205" y="15244"/>
                    </a:cubicBezTo>
                    <a:cubicBezTo>
                      <a:pt x="3391" y="16465"/>
                      <a:pt x="2984" y="17088"/>
                      <a:pt x="2659" y="17712"/>
                    </a:cubicBezTo>
                    <a:cubicBezTo>
                      <a:pt x="2659" y="17712"/>
                      <a:pt x="2659" y="17767"/>
                      <a:pt x="2632" y="17767"/>
                    </a:cubicBezTo>
                    <a:lnTo>
                      <a:pt x="2523" y="17550"/>
                    </a:lnTo>
                    <a:cubicBezTo>
                      <a:pt x="2170" y="16953"/>
                      <a:pt x="1953" y="16437"/>
                      <a:pt x="1764" y="16031"/>
                    </a:cubicBezTo>
                    <a:cubicBezTo>
                      <a:pt x="1601" y="15624"/>
                      <a:pt x="1465" y="15271"/>
                      <a:pt x="1330" y="14946"/>
                    </a:cubicBezTo>
                    <a:cubicBezTo>
                      <a:pt x="1275" y="14783"/>
                      <a:pt x="1194" y="14593"/>
                      <a:pt x="1167" y="14430"/>
                    </a:cubicBezTo>
                    <a:cubicBezTo>
                      <a:pt x="1140" y="14322"/>
                      <a:pt x="1085" y="14268"/>
                      <a:pt x="1085" y="14159"/>
                    </a:cubicBezTo>
                    <a:cubicBezTo>
                      <a:pt x="1058" y="14051"/>
                      <a:pt x="1058" y="13969"/>
                      <a:pt x="1031" y="13861"/>
                    </a:cubicBezTo>
                    <a:cubicBezTo>
                      <a:pt x="923" y="13427"/>
                      <a:pt x="814" y="12911"/>
                      <a:pt x="814" y="12206"/>
                    </a:cubicBezTo>
                    <a:cubicBezTo>
                      <a:pt x="814" y="11854"/>
                      <a:pt x="868" y="11555"/>
                      <a:pt x="868" y="11284"/>
                    </a:cubicBezTo>
                    <a:cubicBezTo>
                      <a:pt x="896" y="11148"/>
                      <a:pt x="896" y="11013"/>
                      <a:pt x="923" y="10904"/>
                    </a:cubicBezTo>
                    <a:cubicBezTo>
                      <a:pt x="950" y="10796"/>
                      <a:pt x="950" y="10660"/>
                      <a:pt x="1004" y="10579"/>
                    </a:cubicBezTo>
                    <a:cubicBezTo>
                      <a:pt x="1031" y="10362"/>
                      <a:pt x="1085" y="10172"/>
                      <a:pt x="1167" y="9982"/>
                    </a:cubicBezTo>
                    <a:lnTo>
                      <a:pt x="1357" y="9494"/>
                    </a:lnTo>
                    <a:cubicBezTo>
                      <a:pt x="1492" y="9168"/>
                      <a:pt x="1682" y="8843"/>
                      <a:pt x="1899" y="8490"/>
                    </a:cubicBezTo>
                    <a:cubicBezTo>
                      <a:pt x="2143" y="8138"/>
                      <a:pt x="2469" y="7731"/>
                      <a:pt x="2957" y="7243"/>
                    </a:cubicBezTo>
                    <a:cubicBezTo>
                      <a:pt x="3581" y="6727"/>
                      <a:pt x="4042" y="6456"/>
                      <a:pt x="4503" y="6266"/>
                    </a:cubicBezTo>
                    <a:cubicBezTo>
                      <a:pt x="4584" y="6239"/>
                      <a:pt x="4693" y="6158"/>
                      <a:pt x="4801" y="6130"/>
                    </a:cubicBezTo>
                    <a:lnTo>
                      <a:pt x="5100" y="6022"/>
                    </a:lnTo>
                    <a:lnTo>
                      <a:pt x="5235" y="5968"/>
                    </a:lnTo>
                    <a:lnTo>
                      <a:pt x="5371" y="5913"/>
                    </a:lnTo>
                    <a:lnTo>
                      <a:pt x="5425" y="5886"/>
                    </a:lnTo>
                    <a:lnTo>
                      <a:pt x="5561" y="5859"/>
                    </a:lnTo>
                    <a:cubicBezTo>
                      <a:pt x="5669" y="5859"/>
                      <a:pt x="5751" y="5778"/>
                      <a:pt x="5805" y="5751"/>
                    </a:cubicBezTo>
                    <a:cubicBezTo>
                      <a:pt x="5859" y="5696"/>
                      <a:pt x="5886" y="5615"/>
                      <a:pt x="5886" y="5561"/>
                    </a:cubicBezTo>
                    <a:lnTo>
                      <a:pt x="5886" y="5235"/>
                    </a:lnTo>
                    <a:lnTo>
                      <a:pt x="5886" y="4828"/>
                    </a:lnTo>
                    <a:lnTo>
                      <a:pt x="5886" y="1764"/>
                    </a:lnTo>
                    <a:lnTo>
                      <a:pt x="5886" y="1302"/>
                    </a:lnTo>
                    <a:lnTo>
                      <a:pt x="5886" y="1085"/>
                    </a:lnTo>
                    <a:lnTo>
                      <a:pt x="5886" y="841"/>
                    </a:lnTo>
                    <a:cubicBezTo>
                      <a:pt x="5886" y="679"/>
                      <a:pt x="5914" y="462"/>
                      <a:pt x="5805" y="272"/>
                    </a:cubicBezTo>
                    <a:cubicBezTo>
                      <a:pt x="5778" y="109"/>
                      <a:pt x="5534" y="0"/>
                      <a:pt x="5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1"/>
              <p:cNvSpPr/>
              <p:nvPr/>
            </p:nvSpPr>
            <p:spPr>
              <a:xfrm>
                <a:off x="7162150" y="2452225"/>
                <a:ext cx="47500" cy="52450"/>
              </a:xfrm>
              <a:custGeom>
                <a:avLst/>
                <a:gdLst/>
                <a:ahLst/>
                <a:cxnLst/>
                <a:rect l="l" t="t" r="r" b="b"/>
                <a:pathLst>
                  <a:path w="1900" h="2098" extrusionOk="0">
                    <a:moveTo>
                      <a:pt x="882" y="0"/>
                    </a:moveTo>
                    <a:cubicBezTo>
                      <a:pt x="822" y="0"/>
                      <a:pt x="756" y="13"/>
                      <a:pt x="598" y="45"/>
                    </a:cubicBezTo>
                    <a:lnTo>
                      <a:pt x="353" y="45"/>
                    </a:lnTo>
                    <a:cubicBezTo>
                      <a:pt x="272" y="45"/>
                      <a:pt x="245" y="45"/>
                      <a:pt x="191" y="99"/>
                    </a:cubicBezTo>
                    <a:cubicBezTo>
                      <a:pt x="109" y="127"/>
                      <a:pt x="1" y="154"/>
                      <a:pt x="1" y="262"/>
                    </a:cubicBezTo>
                    <a:cubicBezTo>
                      <a:pt x="1" y="316"/>
                      <a:pt x="55" y="371"/>
                      <a:pt x="82" y="371"/>
                    </a:cubicBezTo>
                    <a:cubicBezTo>
                      <a:pt x="137" y="371"/>
                      <a:pt x="191" y="371"/>
                      <a:pt x="272" y="316"/>
                    </a:cubicBezTo>
                    <a:cubicBezTo>
                      <a:pt x="462" y="289"/>
                      <a:pt x="408" y="262"/>
                      <a:pt x="598" y="262"/>
                    </a:cubicBezTo>
                    <a:cubicBezTo>
                      <a:pt x="760" y="262"/>
                      <a:pt x="760" y="262"/>
                      <a:pt x="896" y="289"/>
                    </a:cubicBezTo>
                    <a:cubicBezTo>
                      <a:pt x="1032" y="316"/>
                      <a:pt x="1032" y="316"/>
                      <a:pt x="1167" y="398"/>
                    </a:cubicBezTo>
                    <a:cubicBezTo>
                      <a:pt x="1303" y="452"/>
                      <a:pt x="1276" y="506"/>
                      <a:pt x="1357" y="588"/>
                    </a:cubicBezTo>
                    <a:cubicBezTo>
                      <a:pt x="1466" y="696"/>
                      <a:pt x="1466" y="696"/>
                      <a:pt x="1547" y="832"/>
                    </a:cubicBezTo>
                    <a:cubicBezTo>
                      <a:pt x="1601" y="967"/>
                      <a:pt x="1601" y="967"/>
                      <a:pt x="1628" y="1103"/>
                    </a:cubicBezTo>
                    <a:lnTo>
                      <a:pt x="1628" y="1401"/>
                    </a:lnTo>
                    <a:lnTo>
                      <a:pt x="1628" y="1618"/>
                    </a:lnTo>
                    <a:cubicBezTo>
                      <a:pt x="1628" y="1754"/>
                      <a:pt x="1574" y="1890"/>
                      <a:pt x="1601" y="2025"/>
                    </a:cubicBezTo>
                    <a:cubicBezTo>
                      <a:pt x="1601" y="2046"/>
                      <a:pt x="1632" y="2098"/>
                      <a:pt x="1683" y="2098"/>
                    </a:cubicBezTo>
                    <a:cubicBezTo>
                      <a:pt x="1699" y="2098"/>
                      <a:pt x="1717" y="2093"/>
                      <a:pt x="1737" y="2080"/>
                    </a:cubicBezTo>
                    <a:cubicBezTo>
                      <a:pt x="1764" y="2052"/>
                      <a:pt x="1764" y="2025"/>
                      <a:pt x="1818" y="1998"/>
                    </a:cubicBezTo>
                    <a:cubicBezTo>
                      <a:pt x="1845" y="1890"/>
                      <a:pt x="1845" y="1863"/>
                      <a:pt x="1872" y="1727"/>
                    </a:cubicBezTo>
                    <a:cubicBezTo>
                      <a:pt x="1900" y="1537"/>
                      <a:pt x="1900" y="1537"/>
                      <a:pt x="1900" y="1374"/>
                    </a:cubicBezTo>
                    <a:cubicBezTo>
                      <a:pt x="1900" y="1212"/>
                      <a:pt x="1900" y="1212"/>
                      <a:pt x="1872" y="1049"/>
                    </a:cubicBezTo>
                    <a:cubicBezTo>
                      <a:pt x="1845" y="859"/>
                      <a:pt x="1872" y="859"/>
                      <a:pt x="1818" y="696"/>
                    </a:cubicBezTo>
                    <a:cubicBezTo>
                      <a:pt x="1737" y="533"/>
                      <a:pt x="1710" y="533"/>
                      <a:pt x="1601" y="398"/>
                    </a:cubicBezTo>
                    <a:cubicBezTo>
                      <a:pt x="1574" y="316"/>
                      <a:pt x="1547" y="289"/>
                      <a:pt x="1493" y="262"/>
                    </a:cubicBezTo>
                    <a:cubicBezTo>
                      <a:pt x="1466" y="235"/>
                      <a:pt x="1438" y="154"/>
                      <a:pt x="1357" y="127"/>
                    </a:cubicBezTo>
                    <a:cubicBezTo>
                      <a:pt x="1221" y="18"/>
                      <a:pt x="1194" y="45"/>
                      <a:pt x="1032" y="18"/>
                    </a:cubicBezTo>
                    <a:cubicBezTo>
                      <a:pt x="964" y="7"/>
                      <a:pt x="925"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1"/>
              <p:cNvSpPr/>
              <p:nvPr/>
            </p:nvSpPr>
            <p:spPr>
              <a:xfrm>
                <a:off x="7103850" y="2678825"/>
                <a:ext cx="54950" cy="143425"/>
              </a:xfrm>
              <a:custGeom>
                <a:avLst/>
                <a:gdLst/>
                <a:ahLst/>
                <a:cxnLst/>
                <a:rect l="l" t="t" r="r" b="b"/>
                <a:pathLst>
                  <a:path w="2198" h="5737" extrusionOk="0">
                    <a:moveTo>
                      <a:pt x="1854" y="1"/>
                    </a:moveTo>
                    <a:cubicBezTo>
                      <a:pt x="1839" y="1"/>
                      <a:pt x="1819" y="12"/>
                      <a:pt x="1790" y="41"/>
                    </a:cubicBezTo>
                    <a:cubicBezTo>
                      <a:pt x="1736" y="68"/>
                      <a:pt x="1709" y="149"/>
                      <a:pt x="1628" y="203"/>
                    </a:cubicBezTo>
                    <a:cubicBezTo>
                      <a:pt x="1492" y="420"/>
                      <a:pt x="1465" y="447"/>
                      <a:pt x="1302" y="719"/>
                    </a:cubicBezTo>
                    <a:cubicBezTo>
                      <a:pt x="1085" y="1017"/>
                      <a:pt x="1085" y="1017"/>
                      <a:pt x="895" y="1370"/>
                    </a:cubicBezTo>
                    <a:cubicBezTo>
                      <a:pt x="678" y="1695"/>
                      <a:pt x="705" y="1695"/>
                      <a:pt x="543" y="2048"/>
                    </a:cubicBezTo>
                    <a:cubicBezTo>
                      <a:pt x="407" y="2427"/>
                      <a:pt x="380" y="2373"/>
                      <a:pt x="244" y="2753"/>
                    </a:cubicBezTo>
                    <a:cubicBezTo>
                      <a:pt x="163" y="2916"/>
                      <a:pt x="136" y="3024"/>
                      <a:pt x="136" y="3133"/>
                    </a:cubicBezTo>
                    <a:cubicBezTo>
                      <a:pt x="109" y="3241"/>
                      <a:pt x="109" y="3295"/>
                      <a:pt x="82" y="3512"/>
                    </a:cubicBezTo>
                    <a:cubicBezTo>
                      <a:pt x="82" y="3675"/>
                      <a:pt x="27" y="3784"/>
                      <a:pt x="27" y="3865"/>
                    </a:cubicBezTo>
                    <a:cubicBezTo>
                      <a:pt x="27" y="3974"/>
                      <a:pt x="0" y="4082"/>
                      <a:pt x="27" y="4272"/>
                    </a:cubicBezTo>
                    <a:cubicBezTo>
                      <a:pt x="82" y="4489"/>
                      <a:pt x="109" y="4543"/>
                      <a:pt x="136" y="4652"/>
                    </a:cubicBezTo>
                    <a:cubicBezTo>
                      <a:pt x="217" y="4733"/>
                      <a:pt x="244" y="4814"/>
                      <a:pt x="353" y="5004"/>
                    </a:cubicBezTo>
                    <a:cubicBezTo>
                      <a:pt x="434" y="5167"/>
                      <a:pt x="516" y="5221"/>
                      <a:pt x="570" y="5303"/>
                    </a:cubicBezTo>
                    <a:cubicBezTo>
                      <a:pt x="651" y="5357"/>
                      <a:pt x="705" y="5438"/>
                      <a:pt x="895" y="5547"/>
                    </a:cubicBezTo>
                    <a:cubicBezTo>
                      <a:pt x="1031" y="5601"/>
                      <a:pt x="1112" y="5628"/>
                      <a:pt x="1194" y="5682"/>
                    </a:cubicBezTo>
                    <a:cubicBezTo>
                      <a:pt x="1248" y="5709"/>
                      <a:pt x="1329" y="5737"/>
                      <a:pt x="1438" y="5737"/>
                    </a:cubicBezTo>
                    <a:cubicBezTo>
                      <a:pt x="1601" y="5737"/>
                      <a:pt x="1736" y="5709"/>
                      <a:pt x="1872" y="5682"/>
                    </a:cubicBezTo>
                    <a:cubicBezTo>
                      <a:pt x="1926" y="5628"/>
                      <a:pt x="2035" y="5601"/>
                      <a:pt x="2116" y="5547"/>
                    </a:cubicBezTo>
                    <a:cubicBezTo>
                      <a:pt x="2170" y="5492"/>
                      <a:pt x="2197" y="5438"/>
                      <a:pt x="2197" y="5357"/>
                    </a:cubicBezTo>
                    <a:cubicBezTo>
                      <a:pt x="2197" y="5325"/>
                      <a:pt x="2179" y="5312"/>
                      <a:pt x="2147" y="5312"/>
                    </a:cubicBezTo>
                    <a:cubicBezTo>
                      <a:pt x="2124" y="5312"/>
                      <a:pt x="2095" y="5318"/>
                      <a:pt x="2062" y="5330"/>
                    </a:cubicBezTo>
                    <a:cubicBezTo>
                      <a:pt x="2007" y="5357"/>
                      <a:pt x="1980" y="5357"/>
                      <a:pt x="1899" y="5411"/>
                    </a:cubicBezTo>
                    <a:cubicBezTo>
                      <a:pt x="1872" y="5438"/>
                      <a:pt x="1763" y="5465"/>
                      <a:pt x="1655" y="5465"/>
                    </a:cubicBezTo>
                    <a:lnTo>
                      <a:pt x="1329" y="5465"/>
                    </a:lnTo>
                    <a:cubicBezTo>
                      <a:pt x="1221" y="5465"/>
                      <a:pt x="1112" y="5438"/>
                      <a:pt x="977" y="5357"/>
                    </a:cubicBezTo>
                    <a:cubicBezTo>
                      <a:pt x="841" y="5303"/>
                      <a:pt x="787" y="5221"/>
                      <a:pt x="705" y="5167"/>
                    </a:cubicBezTo>
                    <a:cubicBezTo>
                      <a:pt x="678" y="5086"/>
                      <a:pt x="624" y="5031"/>
                      <a:pt x="516" y="4896"/>
                    </a:cubicBezTo>
                    <a:cubicBezTo>
                      <a:pt x="407" y="4760"/>
                      <a:pt x="380" y="4652"/>
                      <a:pt x="353" y="4597"/>
                    </a:cubicBezTo>
                    <a:cubicBezTo>
                      <a:pt x="299" y="4516"/>
                      <a:pt x="271" y="4408"/>
                      <a:pt x="244" y="4245"/>
                    </a:cubicBezTo>
                    <a:cubicBezTo>
                      <a:pt x="217" y="4028"/>
                      <a:pt x="244" y="3974"/>
                      <a:pt x="244" y="3865"/>
                    </a:cubicBezTo>
                    <a:cubicBezTo>
                      <a:pt x="244" y="3757"/>
                      <a:pt x="244" y="3675"/>
                      <a:pt x="271" y="3485"/>
                    </a:cubicBezTo>
                    <a:cubicBezTo>
                      <a:pt x="353" y="3133"/>
                      <a:pt x="353" y="3133"/>
                      <a:pt x="434" y="2780"/>
                    </a:cubicBezTo>
                    <a:cubicBezTo>
                      <a:pt x="570" y="2455"/>
                      <a:pt x="543" y="2455"/>
                      <a:pt x="705" y="2102"/>
                    </a:cubicBezTo>
                    <a:cubicBezTo>
                      <a:pt x="841" y="1776"/>
                      <a:pt x="895" y="1804"/>
                      <a:pt x="1058" y="1451"/>
                    </a:cubicBezTo>
                    <a:cubicBezTo>
                      <a:pt x="1194" y="1234"/>
                      <a:pt x="1329" y="1017"/>
                      <a:pt x="1329" y="990"/>
                    </a:cubicBezTo>
                    <a:cubicBezTo>
                      <a:pt x="1492" y="719"/>
                      <a:pt x="1736" y="475"/>
                      <a:pt x="1845" y="176"/>
                    </a:cubicBezTo>
                    <a:cubicBezTo>
                      <a:pt x="1885" y="96"/>
                      <a:pt x="1895" y="1"/>
                      <a:pt x="18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1"/>
              <p:cNvSpPr/>
              <p:nvPr/>
            </p:nvSpPr>
            <p:spPr>
              <a:xfrm>
                <a:off x="7234725" y="2202275"/>
                <a:ext cx="7475" cy="120900"/>
              </a:xfrm>
              <a:custGeom>
                <a:avLst/>
                <a:gdLst/>
                <a:ahLst/>
                <a:cxnLst/>
                <a:rect l="l" t="t" r="r" b="b"/>
                <a:pathLst>
                  <a:path w="299" h="4836" extrusionOk="0">
                    <a:moveTo>
                      <a:pt x="119" y="1"/>
                    </a:moveTo>
                    <a:cubicBezTo>
                      <a:pt x="100" y="1"/>
                      <a:pt x="78" y="11"/>
                      <a:pt x="54" y="35"/>
                    </a:cubicBezTo>
                    <a:cubicBezTo>
                      <a:pt x="27" y="89"/>
                      <a:pt x="0" y="116"/>
                      <a:pt x="0" y="170"/>
                    </a:cubicBezTo>
                    <a:lnTo>
                      <a:pt x="0" y="577"/>
                    </a:lnTo>
                    <a:lnTo>
                      <a:pt x="0" y="1065"/>
                    </a:lnTo>
                    <a:cubicBezTo>
                      <a:pt x="0" y="1309"/>
                      <a:pt x="27" y="1309"/>
                      <a:pt x="27" y="1526"/>
                    </a:cubicBezTo>
                    <a:cubicBezTo>
                      <a:pt x="27" y="1770"/>
                      <a:pt x="0" y="1770"/>
                      <a:pt x="0" y="2015"/>
                    </a:cubicBezTo>
                    <a:cubicBezTo>
                      <a:pt x="0" y="2259"/>
                      <a:pt x="27" y="2259"/>
                      <a:pt x="27" y="2476"/>
                    </a:cubicBezTo>
                    <a:cubicBezTo>
                      <a:pt x="27" y="2720"/>
                      <a:pt x="0" y="2720"/>
                      <a:pt x="0" y="2964"/>
                    </a:cubicBezTo>
                    <a:cubicBezTo>
                      <a:pt x="0" y="3208"/>
                      <a:pt x="27" y="3208"/>
                      <a:pt x="27" y="3425"/>
                    </a:cubicBezTo>
                    <a:lnTo>
                      <a:pt x="27" y="3913"/>
                    </a:lnTo>
                    <a:cubicBezTo>
                      <a:pt x="27" y="4076"/>
                      <a:pt x="0" y="4157"/>
                      <a:pt x="0" y="4266"/>
                    </a:cubicBezTo>
                    <a:lnTo>
                      <a:pt x="0" y="4537"/>
                    </a:lnTo>
                    <a:cubicBezTo>
                      <a:pt x="0" y="4591"/>
                      <a:pt x="27" y="4754"/>
                      <a:pt x="163" y="4835"/>
                    </a:cubicBezTo>
                    <a:cubicBezTo>
                      <a:pt x="190" y="4835"/>
                      <a:pt x="217" y="4781"/>
                      <a:pt x="271" y="4754"/>
                    </a:cubicBezTo>
                    <a:lnTo>
                      <a:pt x="271" y="4429"/>
                    </a:lnTo>
                    <a:cubicBezTo>
                      <a:pt x="271" y="4184"/>
                      <a:pt x="217" y="4184"/>
                      <a:pt x="217" y="3940"/>
                    </a:cubicBezTo>
                    <a:lnTo>
                      <a:pt x="217" y="3479"/>
                    </a:lnTo>
                    <a:lnTo>
                      <a:pt x="217" y="2991"/>
                    </a:lnTo>
                    <a:cubicBezTo>
                      <a:pt x="217" y="2747"/>
                      <a:pt x="271" y="2747"/>
                      <a:pt x="271" y="2530"/>
                    </a:cubicBezTo>
                    <a:lnTo>
                      <a:pt x="271" y="2042"/>
                    </a:lnTo>
                    <a:lnTo>
                      <a:pt x="271" y="1581"/>
                    </a:lnTo>
                    <a:lnTo>
                      <a:pt x="271" y="1092"/>
                    </a:lnTo>
                    <a:lnTo>
                      <a:pt x="271" y="767"/>
                    </a:lnTo>
                    <a:cubicBezTo>
                      <a:pt x="271" y="550"/>
                      <a:pt x="298" y="306"/>
                      <a:pt x="217" y="116"/>
                    </a:cubicBezTo>
                    <a:cubicBezTo>
                      <a:pt x="198" y="58"/>
                      <a:pt x="165"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1"/>
              <p:cNvSpPr/>
              <p:nvPr/>
            </p:nvSpPr>
            <p:spPr>
              <a:xfrm>
                <a:off x="7174375" y="2634800"/>
                <a:ext cx="77325" cy="418000"/>
              </a:xfrm>
              <a:custGeom>
                <a:avLst/>
                <a:gdLst/>
                <a:ahLst/>
                <a:cxnLst/>
                <a:rect l="l" t="t" r="r" b="b"/>
                <a:pathLst>
                  <a:path w="3093" h="16720" extrusionOk="0">
                    <a:moveTo>
                      <a:pt x="623" y="0"/>
                    </a:moveTo>
                    <a:cubicBezTo>
                      <a:pt x="590" y="0"/>
                      <a:pt x="555" y="3"/>
                      <a:pt x="515" y="11"/>
                    </a:cubicBezTo>
                    <a:cubicBezTo>
                      <a:pt x="380" y="11"/>
                      <a:pt x="271" y="66"/>
                      <a:pt x="163" y="174"/>
                    </a:cubicBezTo>
                    <a:cubicBezTo>
                      <a:pt x="54" y="283"/>
                      <a:pt x="27" y="418"/>
                      <a:pt x="0" y="554"/>
                    </a:cubicBezTo>
                    <a:cubicBezTo>
                      <a:pt x="0" y="689"/>
                      <a:pt x="27" y="852"/>
                      <a:pt x="54" y="961"/>
                    </a:cubicBezTo>
                    <a:cubicBezTo>
                      <a:pt x="163" y="1205"/>
                      <a:pt x="326" y="1286"/>
                      <a:pt x="434" y="1340"/>
                    </a:cubicBezTo>
                    <a:cubicBezTo>
                      <a:pt x="444" y="1342"/>
                      <a:pt x="453" y="1343"/>
                      <a:pt x="462" y="1343"/>
                    </a:cubicBezTo>
                    <a:cubicBezTo>
                      <a:pt x="570" y="1343"/>
                      <a:pt x="568" y="1191"/>
                      <a:pt x="543" y="1015"/>
                    </a:cubicBezTo>
                    <a:cubicBezTo>
                      <a:pt x="461" y="879"/>
                      <a:pt x="434" y="744"/>
                      <a:pt x="461" y="662"/>
                    </a:cubicBezTo>
                    <a:cubicBezTo>
                      <a:pt x="461" y="608"/>
                      <a:pt x="515" y="554"/>
                      <a:pt x="543" y="527"/>
                    </a:cubicBezTo>
                    <a:cubicBezTo>
                      <a:pt x="570" y="473"/>
                      <a:pt x="570" y="473"/>
                      <a:pt x="678" y="473"/>
                    </a:cubicBezTo>
                    <a:cubicBezTo>
                      <a:pt x="760" y="527"/>
                      <a:pt x="868" y="608"/>
                      <a:pt x="949" y="717"/>
                    </a:cubicBezTo>
                    <a:cubicBezTo>
                      <a:pt x="1004" y="825"/>
                      <a:pt x="1085" y="934"/>
                      <a:pt x="1112" y="1015"/>
                    </a:cubicBezTo>
                    <a:cubicBezTo>
                      <a:pt x="1194" y="1123"/>
                      <a:pt x="1221" y="1259"/>
                      <a:pt x="1275" y="1395"/>
                    </a:cubicBezTo>
                    <a:cubicBezTo>
                      <a:pt x="1302" y="1476"/>
                      <a:pt x="1356" y="1530"/>
                      <a:pt x="1383" y="1639"/>
                    </a:cubicBezTo>
                    <a:cubicBezTo>
                      <a:pt x="1438" y="1747"/>
                      <a:pt x="1492" y="1829"/>
                      <a:pt x="1519" y="1937"/>
                    </a:cubicBezTo>
                    <a:cubicBezTo>
                      <a:pt x="1682" y="2371"/>
                      <a:pt x="1763" y="2615"/>
                      <a:pt x="1817" y="2859"/>
                    </a:cubicBezTo>
                    <a:lnTo>
                      <a:pt x="2089" y="3809"/>
                    </a:lnTo>
                    <a:cubicBezTo>
                      <a:pt x="2224" y="4270"/>
                      <a:pt x="2251" y="4514"/>
                      <a:pt x="2333" y="4758"/>
                    </a:cubicBezTo>
                    <a:cubicBezTo>
                      <a:pt x="2387" y="5002"/>
                      <a:pt x="2441" y="5273"/>
                      <a:pt x="2496" y="5735"/>
                    </a:cubicBezTo>
                    <a:cubicBezTo>
                      <a:pt x="2577" y="6223"/>
                      <a:pt x="2577" y="6494"/>
                      <a:pt x="2577" y="6711"/>
                    </a:cubicBezTo>
                    <a:lnTo>
                      <a:pt x="2577" y="7715"/>
                    </a:lnTo>
                    <a:lnTo>
                      <a:pt x="2577" y="8691"/>
                    </a:lnTo>
                    <a:lnTo>
                      <a:pt x="2577" y="9098"/>
                    </a:lnTo>
                    <a:cubicBezTo>
                      <a:pt x="2577" y="9233"/>
                      <a:pt x="2577" y="9423"/>
                      <a:pt x="2523" y="9667"/>
                    </a:cubicBezTo>
                    <a:cubicBezTo>
                      <a:pt x="2496" y="10183"/>
                      <a:pt x="2468" y="10427"/>
                      <a:pt x="2441" y="10644"/>
                    </a:cubicBezTo>
                    <a:cubicBezTo>
                      <a:pt x="2387" y="10915"/>
                      <a:pt x="2360" y="11159"/>
                      <a:pt x="2251" y="11648"/>
                    </a:cubicBezTo>
                    <a:cubicBezTo>
                      <a:pt x="2170" y="12109"/>
                      <a:pt x="2089" y="12353"/>
                      <a:pt x="2034" y="12597"/>
                    </a:cubicBezTo>
                    <a:lnTo>
                      <a:pt x="1763" y="13546"/>
                    </a:lnTo>
                    <a:cubicBezTo>
                      <a:pt x="1709" y="13682"/>
                      <a:pt x="1655" y="13845"/>
                      <a:pt x="1628" y="13980"/>
                    </a:cubicBezTo>
                    <a:cubicBezTo>
                      <a:pt x="1573" y="14116"/>
                      <a:pt x="1519" y="14251"/>
                      <a:pt x="1492" y="14387"/>
                    </a:cubicBezTo>
                    <a:cubicBezTo>
                      <a:pt x="1411" y="14658"/>
                      <a:pt x="1356" y="14848"/>
                      <a:pt x="1356" y="14902"/>
                    </a:cubicBezTo>
                    <a:cubicBezTo>
                      <a:pt x="1275" y="15065"/>
                      <a:pt x="1221" y="15255"/>
                      <a:pt x="1139" y="15472"/>
                    </a:cubicBezTo>
                    <a:cubicBezTo>
                      <a:pt x="1085" y="15635"/>
                      <a:pt x="977" y="15852"/>
                      <a:pt x="868" y="15987"/>
                    </a:cubicBezTo>
                    <a:cubicBezTo>
                      <a:pt x="814" y="16042"/>
                      <a:pt x="787" y="16123"/>
                      <a:pt x="705" y="16150"/>
                    </a:cubicBezTo>
                    <a:cubicBezTo>
                      <a:pt x="651" y="16177"/>
                      <a:pt x="597" y="16204"/>
                      <a:pt x="543" y="16204"/>
                    </a:cubicBezTo>
                    <a:cubicBezTo>
                      <a:pt x="515" y="16204"/>
                      <a:pt x="515" y="16204"/>
                      <a:pt x="461" y="16177"/>
                    </a:cubicBezTo>
                    <a:lnTo>
                      <a:pt x="461" y="16150"/>
                    </a:lnTo>
                    <a:lnTo>
                      <a:pt x="461" y="16123"/>
                    </a:lnTo>
                    <a:lnTo>
                      <a:pt x="461" y="16014"/>
                    </a:lnTo>
                    <a:cubicBezTo>
                      <a:pt x="461" y="15906"/>
                      <a:pt x="543" y="15770"/>
                      <a:pt x="570" y="15716"/>
                    </a:cubicBezTo>
                    <a:cubicBezTo>
                      <a:pt x="570" y="15662"/>
                      <a:pt x="597" y="15635"/>
                      <a:pt x="570" y="15608"/>
                    </a:cubicBezTo>
                    <a:cubicBezTo>
                      <a:pt x="570" y="15608"/>
                      <a:pt x="543" y="15601"/>
                      <a:pt x="502" y="15601"/>
                    </a:cubicBezTo>
                    <a:cubicBezTo>
                      <a:pt x="461" y="15601"/>
                      <a:pt x="407" y="15608"/>
                      <a:pt x="353" y="15635"/>
                    </a:cubicBezTo>
                    <a:cubicBezTo>
                      <a:pt x="217" y="15716"/>
                      <a:pt x="163" y="15797"/>
                      <a:pt x="81" y="15933"/>
                    </a:cubicBezTo>
                    <a:cubicBezTo>
                      <a:pt x="54" y="16014"/>
                      <a:pt x="54" y="16123"/>
                      <a:pt x="54" y="16177"/>
                    </a:cubicBezTo>
                    <a:lnTo>
                      <a:pt x="54" y="16259"/>
                    </a:lnTo>
                    <a:lnTo>
                      <a:pt x="54" y="16313"/>
                    </a:lnTo>
                    <a:cubicBezTo>
                      <a:pt x="81" y="16340"/>
                      <a:pt x="81" y="16421"/>
                      <a:pt x="136" y="16448"/>
                    </a:cubicBezTo>
                    <a:cubicBezTo>
                      <a:pt x="163" y="16476"/>
                      <a:pt x="163" y="16503"/>
                      <a:pt x="190" y="16557"/>
                    </a:cubicBezTo>
                    <a:lnTo>
                      <a:pt x="244" y="16584"/>
                    </a:lnTo>
                    <a:cubicBezTo>
                      <a:pt x="244" y="16611"/>
                      <a:pt x="271" y="16611"/>
                      <a:pt x="271" y="16611"/>
                    </a:cubicBezTo>
                    <a:cubicBezTo>
                      <a:pt x="326" y="16638"/>
                      <a:pt x="407" y="16693"/>
                      <a:pt x="380" y="16720"/>
                    </a:cubicBezTo>
                    <a:lnTo>
                      <a:pt x="678" y="16720"/>
                    </a:lnTo>
                    <a:cubicBezTo>
                      <a:pt x="841" y="16665"/>
                      <a:pt x="977" y="16584"/>
                      <a:pt x="1085" y="16476"/>
                    </a:cubicBezTo>
                    <a:cubicBezTo>
                      <a:pt x="1275" y="16313"/>
                      <a:pt x="1411" y="16042"/>
                      <a:pt x="1600" y="15635"/>
                    </a:cubicBezTo>
                    <a:cubicBezTo>
                      <a:pt x="1763" y="15174"/>
                      <a:pt x="1817" y="14902"/>
                      <a:pt x="1899" y="14685"/>
                    </a:cubicBezTo>
                    <a:cubicBezTo>
                      <a:pt x="2007" y="14441"/>
                      <a:pt x="2062" y="14224"/>
                      <a:pt x="2224" y="13736"/>
                    </a:cubicBezTo>
                    <a:cubicBezTo>
                      <a:pt x="2414" y="13275"/>
                      <a:pt x="2441" y="13004"/>
                      <a:pt x="2496" y="12760"/>
                    </a:cubicBezTo>
                    <a:cubicBezTo>
                      <a:pt x="2577" y="12515"/>
                      <a:pt x="2604" y="12271"/>
                      <a:pt x="2712" y="11783"/>
                    </a:cubicBezTo>
                    <a:cubicBezTo>
                      <a:pt x="2821" y="11295"/>
                      <a:pt x="2848" y="11024"/>
                      <a:pt x="2902" y="10780"/>
                    </a:cubicBezTo>
                    <a:cubicBezTo>
                      <a:pt x="2957" y="10508"/>
                      <a:pt x="3011" y="10291"/>
                      <a:pt x="3038" y="9776"/>
                    </a:cubicBezTo>
                    <a:cubicBezTo>
                      <a:pt x="3092" y="9505"/>
                      <a:pt x="3092" y="9342"/>
                      <a:pt x="3092" y="9152"/>
                    </a:cubicBezTo>
                    <a:lnTo>
                      <a:pt x="3092" y="8745"/>
                    </a:lnTo>
                    <a:cubicBezTo>
                      <a:pt x="3092" y="8474"/>
                      <a:pt x="3038" y="8257"/>
                      <a:pt x="3038" y="7742"/>
                    </a:cubicBezTo>
                    <a:cubicBezTo>
                      <a:pt x="3011" y="7226"/>
                      <a:pt x="3011" y="6955"/>
                      <a:pt x="3011" y="6711"/>
                    </a:cubicBezTo>
                    <a:cubicBezTo>
                      <a:pt x="3011" y="6440"/>
                      <a:pt x="3011" y="6223"/>
                      <a:pt x="2929" y="5707"/>
                    </a:cubicBezTo>
                    <a:cubicBezTo>
                      <a:pt x="2875" y="5192"/>
                      <a:pt x="2794" y="4948"/>
                      <a:pt x="2740" y="4731"/>
                    </a:cubicBezTo>
                    <a:cubicBezTo>
                      <a:pt x="2685" y="4487"/>
                      <a:pt x="2604" y="4216"/>
                      <a:pt x="2468" y="3727"/>
                    </a:cubicBezTo>
                    <a:cubicBezTo>
                      <a:pt x="2333" y="3239"/>
                      <a:pt x="2279" y="2995"/>
                      <a:pt x="2197" y="2751"/>
                    </a:cubicBezTo>
                    <a:cubicBezTo>
                      <a:pt x="2089" y="2507"/>
                      <a:pt x="2034" y="2290"/>
                      <a:pt x="1872" y="1802"/>
                    </a:cubicBezTo>
                    <a:cubicBezTo>
                      <a:pt x="1790" y="1639"/>
                      <a:pt x="1736" y="1503"/>
                      <a:pt x="1682" y="1368"/>
                    </a:cubicBezTo>
                    <a:lnTo>
                      <a:pt x="1600" y="1069"/>
                    </a:lnTo>
                    <a:cubicBezTo>
                      <a:pt x="1519" y="879"/>
                      <a:pt x="1492" y="717"/>
                      <a:pt x="1356" y="473"/>
                    </a:cubicBezTo>
                    <a:cubicBezTo>
                      <a:pt x="1248" y="337"/>
                      <a:pt x="1112" y="147"/>
                      <a:pt x="868" y="39"/>
                    </a:cubicBezTo>
                    <a:cubicBezTo>
                      <a:pt x="772" y="19"/>
                      <a:pt x="703" y="0"/>
                      <a:pt x="6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1"/>
              <p:cNvSpPr/>
              <p:nvPr/>
            </p:nvSpPr>
            <p:spPr>
              <a:xfrm>
                <a:off x="7055700" y="2809675"/>
                <a:ext cx="42075" cy="77850"/>
              </a:xfrm>
              <a:custGeom>
                <a:avLst/>
                <a:gdLst/>
                <a:ahLst/>
                <a:cxnLst/>
                <a:rect l="l" t="t" r="r" b="b"/>
                <a:pathLst>
                  <a:path w="1683" h="3114" extrusionOk="0">
                    <a:moveTo>
                      <a:pt x="329" y="1"/>
                    </a:moveTo>
                    <a:cubicBezTo>
                      <a:pt x="292" y="1"/>
                      <a:pt x="258" y="14"/>
                      <a:pt x="217" y="41"/>
                    </a:cubicBezTo>
                    <a:cubicBezTo>
                      <a:pt x="217" y="123"/>
                      <a:pt x="190" y="204"/>
                      <a:pt x="190" y="367"/>
                    </a:cubicBezTo>
                    <a:cubicBezTo>
                      <a:pt x="190" y="503"/>
                      <a:pt x="217" y="530"/>
                      <a:pt x="272" y="611"/>
                    </a:cubicBezTo>
                    <a:cubicBezTo>
                      <a:pt x="299" y="638"/>
                      <a:pt x="326" y="720"/>
                      <a:pt x="407" y="801"/>
                    </a:cubicBezTo>
                    <a:cubicBezTo>
                      <a:pt x="462" y="909"/>
                      <a:pt x="489" y="991"/>
                      <a:pt x="543" y="1018"/>
                    </a:cubicBezTo>
                    <a:cubicBezTo>
                      <a:pt x="570" y="1045"/>
                      <a:pt x="597" y="1126"/>
                      <a:pt x="706" y="1181"/>
                    </a:cubicBezTo>
                    <a:cubicBezTo>
                      <a:pt x="814" y="1262"/>
                      <a:pt x="868" y="1262"/>
                      <a:pt x="896" y="1289"/>
                    </a:cubicBezTo>
                    <a:cubicBezTo>
                      <a:pt x="950" y="1316"/>
                      <a:pt x="977" y="1316"/>
                      <a:pt x="1031" y="1343"/>
                    </a:cubicBezTo>
                    <a:cubicBezTo>
                      <a:pt x="1004" y="1343"/>
                      <a:pt x="977" y="1398"/>
                      <a:pt x="950" y="1398"/>
                    </a:cubicBezTo>
                    <a:cubicBezTo>
                      <a:pt x="868" y="1398"/>
                      <a:pt x="868" y="1316"/>
                      <a:pt x="814" y="1316"/>
                    </a:cubicBezTo>
                    <a:cubicBezTo>
                      <a:pt x="733" y="1316"/>
                      <a:pt x="733" y="1398"/>
                      <a:pt x="679" y="1398"/>
                    </a:cubicBezTo>
                    <a:cubicBezTo>
                      <a:pt x="597" y="1398"/>
                      <a:pt x="597" y="1343"/>
                      <a:pt x="543" y="1343"/>
                    </a:cubicBezTo>
                    <a:cubicBezTo>
                      <a:pt x="462" y="1343"/>
                      <a:pt x="462" y="1425"/>
                      <a:pt x="407" y="1425"/>
                    </a:cubicBezTo>
                    <a:lnTo>
                      <a:pt x="272" y="1425"/>
                    </a:lnTo>
                    <a:cubicBezTo>
                      <a:pt x="190" y="1425"/>
                      <a:pt x="190" y="1398"/>
                      <a:pt x="163" y="1398"/>
                    </a:cubicBezTo>
                    <a:cubicBezTo>
                      <a:pt x="163" y="1398"/>
                      <a:pt x="136" y="1398"/>
                      <a:pt x="109" y="1425"/>
                    </a:cubicBezTo>
                    <a:cubicBezTo>
                      <a:pt x="55" y="1425"/>
                      <a:pt x="0" y="1452"/>
                      <a:pt x="0" y="1669"/>
                    </a:cubicBezTo>
                    <a:cubicBezTo>
                      <a:pt x="0" y="1750"/>
                      <a:pt x="28" y="1832"/>
                      <a:pt x="28" y="1859"/>
                    </a:cubicBezTo>
                    <a:cubicBezTo>
                      <a:pt x="55" y="1886"/>
                      <a:pt x="55" y="1886"/>
                      <a:pt x="136" y="1886"/>
                    </a:cubicBezTo>
                    <a:cubicBezTo>
                      <a:pt x="190" y="1886"/>
                      <a:pt x="190" y="1832"/>
                      <a:pt x="272" y="1832"/>
                    </a:cubicBezTo>
                    <a:lnTo>
                      <a:pt x="407" y="1832"/>
                    </a:lnTo>
                    <a:cubicBezTo>
                      <a:pt x="462" y="1832"/>
                      <a:pt x="462" y="1805"/>
                      <a:pt x="543" y="1805"/>
                    </a:cubicBezTo>
                    <a:cubicBezTo>
                      <a:pt x="597" y="1805"/>
                      <a:pt x="597" y="1859"/>
                      <a:pt x="679" y="1859"/>
                    </a:cubicBezTo>
                    <a:lnTo>
                      <a:pt x="814" y="1859"/>
                    </a:lnTo>
                    <a:cubicBezTo>
                      <a:pt x="733" y="1886"/>
                      <a:pt x="706" y="1940"/>
                      <a:pt x="679" y="1967"/>
                    </a:cubicBezTo>
                    <a:cubicBezTo>
                      <a:pt x="651" y="1994"/>
                      <a:pt x="570" y="2021"/>
                      <a:pt x="516" y="2130"/>
                    </a:cubicBezTo>
                    <a:cubicBezTo>
                      <a:pt x="407" y="2266"/>
                      <a:pt x="326" y="2401"/>
                      <a:pt x="326" y="2428"/>
                    </a:cubicBezTo>
                    <a:cubicBezTo>
                      <a:pt x="299" y="2510"/>
                      <a:pt x="272" y="2618"/>
                      <a:pt x="245" y="2700"/>
                    </a:cubicBezTo>
                    <a:cubicBezTo>
                      <a:pt x="190" y="2808"/>
                      <a:pt x="190" y="2917"/>
                      <a:pt x="272" y="3025"/>
                    </a:cubicBezTo>
                    <a:cubicBezTo>
                      <a:pt x="291" y="3063"/>
                      <a:pt x="375" y="3114"/>
                      <a:pt x="461" y="3114"/>
                    </a:cubicBezTo>
                    <a:cubicBezTo>
                      <a:pt x="499" y="3114"/>
                      <a:pt x="537" y="3104"/>
                      <a:pt x="570" y="3079"/>
                    </a:cubicBezTo>
                    <a:lnTo>
                      <a:pt x="679" y="2971"/>
                    </a:lnTo>
                    <a:cubicBezTo>
                      <a:pt x="679" y="2862"/>
                      <a:pt x="706" y="2862"/>
                      <a:pt x="733" y="2754"/>
                    </a:cubicBezTo>
                    <a:cubicBezTo>
                      <a:pt x="814" y="2591"/>
                      <a:pt x="814" y="2591"/>
                      <a:pt x="923" y="2483"/>
                    </a:cubicBezTo>
                    <a:cubicBezTo>
                      <a:pt x="1004" y="2320"/>
                      <a:pt x="977" y="2293"/>
                      <a:pt x="1113" y="2184"/>
                    </a:cubicBezTo>
                    <a:cubicBezTo>
                      <a:pt x="1194" y="2157"/>
                      <a:pt x="1221" y="2130"/>
                      <a:pt x="1275" y="2130"/>
                    </a:cubicBezTo>
                    <a:cubicBezTo>
                      <a:pt x="1330" y="2130"/>
                      <a:pt x="1384" y="2103"/>
                      <a:pt x="1492" y="2021"/>
                    </a:cubicBezTo>
                    <a:cubicBezTo>
                      <a:pt x="1601" y="1967"/>
                      <a:pt x="1628" y="1859"/>
                      <a:pt x="1655" y="1805"/>
                    </a:cubicBezTo>
                    <a:cubicBezTo>
                      <a:pt x="1655" y="1723"/>
                      <a:pt x="1682" y="1615"/>
                      <a:pt x="1655" y="1452"/>
                    </a:cubicBezTo>
                    <a:cubicBezTo>
                      <a:pt x="1628" y="1289"/>
                      <a:pt x="1546" y="1208"/>
                      <a:pt x="1519" y="1154"/>
                    </a:cubicBezTo>
                    <a:cubicBezTo>
                      <a:pt x="1492" y="1072"/>
                      <a:pt x="1411" y="1045"/>
                      <a:pt x="1330" y="991"/>
                    </a:cubicBezTo>
                    <a:cubicBezTo>
                      <a:pt x="1221" y="909"/>
                      <a:pt x="1140" y="909"/>
                      <a:pt x="1113" y="909"/>
                    </a:cubicBezTo>
                    <a:cubicBezTo>
                      <a:pt x="1058" y="909"/>
                      <a:pt x="1004" y="909"/>
                      <a:pt x="950" y="882"/>
                    </a:cubicBezTo>
                    <a:cubicBezTo>
                      <a:pt x="868" y="828"/>
                      <a:pt x="868" y="801"/>
                      <a:pt x="841" y="774"/>
                    </a:cubicBezTo>
                    <a:cubicBezTo>
                      <a:pt x="841" y="747"/>
                      <a:pt x="814" y="720"/>
                      <a:pt x="787" y="638"/>
                    </a:cubicBezTo>
                    <a:cubicBezTo>
                      <a:pt x="706" y="530"/>
                      <a:pt x="733" y="503"/>
                      <a:pt x="733" y="448"/>
                    </a:cubicBezTo>
                    <a:cubicBezTo>
                      <a:pt x="733" y="367"/>
                      <a:pt x="733" y="340"/>
                      <a:pt x="706" y="258"/>
                    </a:cubicBezTo>
                    <a:cubicBezTo>
                      <a:pt x="706" y="204"/>
                      <a:pt x="679" y="96"/>
                      <a:pt x="462" y="41"/>
                    </a:cubicBezTo>
                    <a:cubicBezTo>
                      <a:pt x="407" y="14"/>
                      <a:pt x="367"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1"/>
              <p:cNvSpPr/>
              <p:nvPr/>
            </p:nvSpPr>
            <p:spPr>
              <a:xfrm>
                <a:off x="7143175" y="3277900"/>
                <a:ext cx="17325" cy="16825"/>
              </a:xfrm>
              <a:custGeom>
                <a:avLst/>
                <a:gdLst/>
                <a:ahLst/>
                <a:cxnLst/>
                <a:rect l="l" t="t" r="r" b="b"/>
                <a:pathLst>
                  <a:path w="693" h="673" extrusionOk="0">
                    <a:moveTo>
                      <a:pt x="339" y="1"/>
                    </a:moveTo>
                    <a:cubicBezTo>
                      <a:pt x="170" y="1"/>
                      <a:pt x="0" y="109"/>
                      <a:pt x="0" y="326"/>
                    </a:cubicBezTo>
                    <a:cubicBezTo>
                      <a:pt x="0" y="557"/>
                      <a:pt x="177" y="672"/>
                      <a:pt x="350" y="672"/>
                    </a:cubicBezTo>
                    <a:cubicBezTo>
                      <a:pt x="523" y="672"/>
                      <a:pt x="692" y="557"/>
                      <a:pt x="679" y="326"/>
                    </a:cubicBezTo>
                    <a:cubicBezTo>
                      <a:pt x="679" y="109"/>
                      <a:pt x="509" y="1"/>
                      <a:pt x="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1"/>
              <p:cNvSpPr/>
              <p:nvPr/>
            </p:nvSpPr>
            <p:spPr>
              <a:xfrm>
                <a:off x="7177750" y="3288075"/>
                <a:ext cx="17325" cy="16300"/>
              </a:xfrm>
              <a:custGeom>
                <a:avLst/>
                <a:gdLst/>
                <a:ahLst/>
                <a:cxnLst/>
                <a:rect l="l" t="t" r="r" b="b"/>
                <a:pathLst>
                  <a:path w="693" h="652" extrusionOk="0">
                    <a:moveTo>
                      <a:pt x="340" y="1"/>
                    </a:moveTo>
                    <a:cubicBezTo>
                      <a:pt x="170" y="1"/>
                      <a:pt x="1" y="109"/>
                      <a:pt x="1" y="326"/>
                    </a:cubicBezTo>
                    <a:cubicBezTo>
                      <a:pt x="1" y="543"/>
                      <a:pt x="177" y="652"/>
                      <a:pt x="350" y="652"/>
                    </a:cubicBezTo>
                    <a:cubicBezTo>
                      <a:pt x="523" y="652"/>
                      <a:pt x="692" y="543"/>
                      <a:pt x="679" y="326"/>
                    </a:cubicBezTo>
                    <a:cubicBezTo>
                      <a:pt x="679" y="109"/>
                      <a:pt x="50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1"/>
              <p:cNvSpPr/>
              <p:nvPr/>
            </p:nvSpPr>
            <p:spPr>
              <a:xfrm>
                <a:off x="7212350" y="3275200"/>
                <a:ext cx="17300" cy="16300"/>
              </a:xfrm>
              <a:custGeom>
                <a:avLst/>
                <a:gdLst/>
                <a:ahLst/>
                <a:cxnLst/>
                <a:rect l="l" t="t" r="r" b="b"/>
                <a:pathLst>
                  <a:path w="692" h="652" extrusionOk="0">
                    <a:moveTo>
                      <a:pt x="339" y="0"/>
                    </a:moveTo>
                    <a:cubicBezTo>
                      <a:pt x="170" y="0"/>
                      <a:pt x="0" y="109"/>
                      <a:pt x="0" y="326"/>
                    </a:cubicBezTo>
                    <a:cubicBezTo>
                      <a:pt x="0" y="543"/>
                      <a:pt x="176" y="651"/>
                      <a:pt x="349" y="651"/>
                    </a:cubicBezTo>
                    <a:cubicBezTo>
                      <a:pt x="522" y="651"/>
                      <a:pt x="692" y="543"/>
                      <a:pt x="678" y="326"/>
                    </a:cubicBezTo>
                    <a:cubicBezTo>
                      <a:pt x="678" y="109"/>
                      <a:pt x="509"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1"/>
              <p:cNvSpPr/>
              <p:nvPr/>
            </p:nvSpPr>
            <p:spPr>
              <a:xfrm>
                <a:off x="7122825" y="2421800"/>
                <a:ext cx="16975" cy="17325"/>
              </a:xfrm>
              <a:custGeom>
                <a:avLst/>
                <a:gdLst/>
                <a:ahLst/>
                <a:cxnLst/>
                <a:rect l="l" t="t" r="r" b="b"/>
                <a:pathLst>
                  <a:path w="679" h="693" extrusionOk="0">
                    <a:moveTo>
                      <a:pt x="340" y="1"/>
                    </a:moveTo>
                    <a:cubicBezTo>
                      <a:pt x="170" y="1"/>
                      <a:pt x="1" y="123"/>
                      <a:pt x="1" y="367"/>
                    </a:cubicBezTo>
                    <a:cubicBezTo>
                      <a:pt x="1" y="584"/>
                      <a:pt x="170" y="693"/>
                      <a:pt x="340" y="693"/>
                    </a:cubicBezTo>
                    <a:cubicBezTo>
                      <a:pt x="509" y="693"/>
                      <a:pt x="679" y="584"/>
                      <a:pt x="679" y="367"/>
                    </a:cubicBezTo>
                    <a:cubicBezTo>
                      <a:pt x="679" y="123"/>
                      <a:pt x="50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1"/>
              <p:cNvSpPr/>
              <p:nvPr/>
            </p:nvSpPr>
            <p:spPr>
              <a:xfrm>
                <a:off x="7155375" y="2397050"/>
                <a:ext cx="16975" cy="16300"/>
              </a:xfrm>
              <a:custGeom>
                <a:avLst/>
                <a:gdLst/>
                <a:ahLst/>
                <a:cxnLst/>
                <a:rect l="l" t="t" r="r" b="b"/>
                <a:pathLst>
                  <a:path w="679" h="652" extrusionOk="0">
                    <a:moveTo>
                      <a:pt x="340" y="1"/>
                    </a:moveTo>
                    <a:cubicBezTo>
                      <a:pt x="170" y="1"/>
                      <a:pt x="1" y="109"/>
                      <a:pt x="1" y="326"/>
                    </a:cubicBezTo>
                    <a:cubicBezTo>
                      <a:pt x="1" y="543"/>
                      <a:pt x="170" y="652"/>
                      <a:pt x="340" y="652"/>
                    </a:cubicBezTo>
                    <a:cubicBezTo>
                      <a:pt x="509" y="652"/>
                      <a:pt x="679" y="543"/>
                      <a:pt x="679" y="326"/>
                    </a:cubicBezTo>
                    <a:cubicBezTo>
                      <a:pt x="679" y="109"/>
                      <a:pt x="50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1"/>
              <p:cNvSpPr/>
              <p:nvPr/>
            </p:nvSpPr>
            <p:spPr>
              <a:xfrm>
                <a:off x="7196075" y="2407900"/>
                <a:ext cx="16975" cy="17325"/>
              </a:xfrm>
              <a:custGeom>
                <a:avLst/>
                <a:gdLst/>
                <a:ahLst/>
                <a:cxnLst/>
                <a:rect l="l" t="t" r="r" b="b"/>
                <a:pathLst>
                  <a:path w="679" h="693" extrusionOk="0">
                    <a:moveTo>
                      <a:pt x="339" y="1"/>
                    </a:moveTo>
                    <a:cubicBezTo>
                      <a:pt x="170" y="1"/>
                      <a:pt x="0" y="109"/>
                      <a:pt x="0" y="326"/>
                    </a:cubicBezTo>
                    <a:cubicBezTo>
                      <a:pt x="0" y="571"/>
                      <a:pt x="170" y="693"/>
                      <a:pt x="339" y="693"/>
                    </a:cubicBezTo>
                    <a:cubicBezTo>
                      <a:pt x="509" y="693"/>
                      <a:pt x="678" y="571"/>
                      <a:pt x="678" y="326"/>
                    </a:cubicBezTo>
                    <a:cubicBezTo>
                      <a:pt x="678" y="109"/>
                      <a:pt x="509" y="1"/>
                      <a:pt x="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4" name="Google Shape;894;p41"/>
          <p:cNvGrpSpPr/>
          <p:nvPr/>
        </p:nvGrpSpPr>
        <p:grpSpPr>
          <a:xfrm rot="-5400000">
            <a:off x="6706770" y="2894187"/>
            <a:ext cx="1641952" cy="1632802"/>
            <a:chOff x="799845" y="2894187"/>
            <a:chExt cx="1641952" cy="1632802"/>
          </a:xfrm>
        </p:grpSpPr>
        <p:grpSp>
          <p:nvGrpSpPr>
            <p:cNvPr id="895" name="Google Shape;895;p41"/>
            <p:cNvGrpSpPr/>
            <p:nvPr/>
          </p:nvGrpSpPr>
          <p:grpSpPr>
            <a:xfrm rot="10800000">
              <a:off x="799845" y="2894187"/>
              <a:ext cx="235827" cy="1604076"/>
              <a:chOff x="7055700" y="2180750"/>
              <a:chExt cx="196000" cy="1333175"/>
            </a:xfrm>
          </p:grpSpPr>
          <p:sp>
            <p:nvSpPr>
              <p:cNvPr id="896" name="Google Shape;896;p41"/>
              <p:cNvSpPr/>
              <p:nvPr/>
            </p:nvSpPr>
            <p:spPr>
              <a:xfrm>
                <a:off x="7079425" y="2852475"/>
                <a:ext cx="153950" cy="661450"/>
              </a:xfrm>
              <a:custGeom>
                <a:avLst/>
                <a:gdLst/>
                <a:ahLst/>
                <a:cxnLst/>
                <a:rect l="l" t="t" r="r" b="b"/>
                <a:pathLst>
                  <a:path w="6158" h="26458" extrusionOk="0">
                    <a:moveTo>
                      <a:pt x="2542" y="663"/>
                    </a:moveTo>
                    <a:cubicBezTo>
                      <a:pt x="2667" y="663"/>
                      <a:pt x="2788" y="674"/>
                      <a:pt x="2903" y="689"/>
                    </a:cubicBezTo>
                    <a:cubicBezTo>
                      <a:pt x="3120" y="716"/>
                      <a:pt x="3283" y="798"/>
                      <a:pt x="3418" y="906"/>
                    </a:cubicBezTo>
                    <a:cubicBezTo>
                      <a:pt x="3581" y="960"/>
                      <a:pt x="3717" y="1069"/>
                      <a:pt x="3852" y="1177"/>
                    </a:cubicBezTo>
                    <a:cubicBezTo>
                      <a:pt x="4096" y="1367"/>
                      <a:pt x="4341" y="1639"/>
                      <a:pt x="4503" y="2018"/>
                    </a:cubicBezTo>
                    <a:cubicBezTo>
                      <a:pt x="4666" y="2398"/>
                      <a:pt x="4802" y="2941"/>
                      <a:pt x="4720" y="3619"/>
                    </a:cubicBezTo>
                    <a:cubicBezTo>
                      <a:pt x="4639" y="4324"/>
                      <a:pt x="4449" y="4785"/>
                      <a:pt x="4232" y="5192"/>
                    </a:cubicBezTo>
                    <a:cubicBezTo>
                      <a:pt x="4042" y="5599"/>
                      <a:pt x="3852" y="5924"/>
                      <a:pt x="3662" y="6222"/>
                    </a:cubicBezTo>
                    <a:cubicBezTo>
                      <a:pt x="3446" y="6521"/>
                      <a:pt x="3256" y="6819"/>
                      <a:pt x="2984" y="7172"/>
                    </a:cubicBezTo>
                    <a:cubicBezTo>
                      <a:pt x="2957" y="7226"/>
                      <a:pt x="2903" y="7280"/>
                      <a:pt x="2849" y="7335"/>
                    </a:cubicBezTo>
                    <a:cubicBezTo>
                      <a:pt x="2605" y="6928"/>
                      <a:pt x="2306" y="6467"/>
                      <a:pt x="1899" y="5843"/>
                    </a:cubicBezTo>
                    <a:cubicBezTo>
                      <a:pt x="1113" y="4622"/>
                      <a:pt x="869" y="3971"/>
                      <a:pt x="787" y="3347"/>
                    </a:cubicBezTo>
                    <a:cubicBezTo>
                      <a:pt x="733" y="2995"/>
                      <a:pt x="706" y="2696"/>
                      <a:pt x="787" y="2290"/>
                    </a:cubicBezTo>
                    <a:cubicBezTo>
                      <a:pt x="842" y="2073"/>
                      <a:pt x="923" y="1883"/>
                      <a:pt x="1004" y="1639"/>
                    </a:cubicBezTo>
                    <a:cubicBezTo>
                      <a:pt x="1113" y="1394"/>
                      <a:pt x="1276" y="1177"/>
                      <a:pt x="1520" y="988"/>
                    </a:cubicBezTo>
                    <a:cubicBezTo>
                      <a:pt x="1870" y="734"/>
                      <a:pt x="2221" y="663"/>
                      <a:pt x="2542" y="663"/>
                    </a:cubicBezTo>
                    <a:close/>
                    <a:moveTo>
                      <a:pt x="2502" y="1"/>
                    </a:moveTo>
                    <a:cubicBezTo>
                      <a:pt x="2428" y="1"/>
                      <a:pt x="2354" y="4"/>
                      <a:pt x="2279" y="11"/>
                    </a:cubicBezTo>
                    <a:cubicBezTo>
                      <a:pt x="1927" y="38"/>
                      <a:pt x="1601" y="174"/>
                      <a:pt x="1248" y="418"/>
                    </a:cubicBezTo>
                    <a:cubicBezTo>
                      <a:pt x="814" y="716"/>
                      <a:pt x="597" y="1042"/>
                      <a:pt x="435" y="1313"/>
                    </a:cubicBezTo>
                    <a:cubicBezTo>
                      <a:pt x="272" y="1584"/>
                      <a:pt x="191" y="1856"/>
                      <a:pt x="136" y="2073"/>
                    </a:cubicBezTo>
                    <a:cubicBezTo>
                      <a:pt x="1" y="2561"/>
                      <a:pt x="1" y="2995"/>
                      <a:pt x="55" y="3402"/>
                    </a:cubicBezTo>
                    <a:cubicBezTo>
                      <a:pt x="164" y="4188"/>
                      <a:pt x="435" y="5002"/>
                      <a:pt x="1167" y="6250"/>
                    </a:cubicBezTo>
                    <a:cubicBezTo>
                      <a:pt x="1682" y="7090"/>
                      <a:pt x="2035" y="7660"/>
                      <a:pt x="2306" y="8148"/>
                    </a:cubicBezTo>
                    <a:cubicBezTo>
                      <a:pt x="2198" y="8284"/>
                      <a:pt x="2116" y="8420"/>
                      <a:pt x="2035" y="8582"/>
                    </a:cubicBezTo>
                    <a:cubicBezTo>
                      <a:pt x="1628" y="9233"/>
                      <a:pt x="1384" y="9749"/>
                      <a:pt x="1167" y="10155"/>
                    </a:cubicBezTo>
                    <a:cubicBezTo>
                      <a:pt x="977" y="10589"/>
                      <a:pt x="869" y="10942"/>
                      <a:pt x="733" y="11295"/>
                    </a:cubicBezTo>
                    <a:cubicBezTo>
                      <a:pt x="679" y="11485"/>
                      <a:pt x="652" y="11674"/>
                      <a:pt x="570" y="11837"/>
                    </a:cubicBezTo>
                    <a:cubicBezTo>
                      <a:pt x="543" y="11946"/>
                      <a:pt x="543" y="12054"/>
                      <a:pt x="489" y="12163"/>
                    </a:cubicBezTo>
                    <a:cubicBezTo>
                      <a:pt x="462" y="12244"/>
                      <a:pt x="462" y="12352"/>
                      <a:pt x="435" y="12488"/>
                    </a:cubicBezTo>
                    <a:cubicBezTo>
                      <a:pt x="326" y="12976"/>
                      <a:pt x="218" y="13519"/>
                      <a:pt x="191" y="14278"/>
                    </a:cubicBezTo>
                    <a:cubicBezTo>
                      <a:pt x="191" y="14658"/>
                      <a:pt x="191" y="15011"/>
                      <a:pt x="218" y="15309"/>
                    </a:cubicBezTo>
                    <a:cubicBezTo>
                      <a:pt x="218" y="15445"/>
                      <a:pt x="272" y="15607"/>
                      <a:pt x="272" y="15716"/>
                    </a:cubicBezTo>
                    <a:cubicBezTo>
                      <a:pt x="299" y="15851"/>
                      <a:pt x="299" y="15987"/>
                      <a:pt x="326" y="16096"/>
                    </a:cubicBezTo>
                    <a:cubicBezTo>
                      <a:pt x="381" y="16313"/>
                      <a:pt x="435" y="16530"/>
                      <a:pt x="489" y="16719"/>
                    </a:cubicBezTo>
                    <a:cubicBezTo>
                      <a:pt x="570" y="16936"/>
                      <a:pt x="625" y="17099"/>
                      <a:pt x="706" y="17262"/>
                    </a:cubicBezTo>
                    <a:cubicBezTo>
                      <a:pt x="814" y="17587"/>
                      <a:pt x="950" y="17859"/>
                      <a:pt x="1140" y="18157"/>
                    </a:cubicBezTo>
                    <a:cubicBezTo>
                      <a:pt x="1167" y="18211"/>
                      <a:pt x="1167" y="18265"/>
                      <a:pt x="1248" y="18347"/>
                    </a:cubicBezTo>
                    <a:cubicBezTo>
                      <a:pt x="1276" y="18401"/>
                      <a:pt x="1303" y="18428"/>
                      <a:pt x="1303" y="18455"/>
                    </a:cubicBezTo>
                    <a:cubicBezTo>
                      <a:pt x="1384" y="18564"/>
                      <a:pt x="1493" y="18699"/>
                      <a:pt x="1547" y="18835"/>
                    </a:cubicBezTo>
                    <a:cubicBezTo>
                      <a:pt x="1601" y="18889"/>
                      <a:pt x="1628" y="18971"/>
                      <a:pt x="1737" y="19106"/>
                    </a:cubicBezTo>
                    <a:cubicBezTo>
                      <a:pt x="1791" y="19215"/>
                      <a:pt x="1845" y="19269"/>
                      <a:pt x="1899" y="19350"/>
                    </a:cubicBezTo>
                    <a:cubicBezTo>
                      <a:pt x="1954" y="19432"/>
                      <a:pt x="1927" y="19486"/>
                      <a:pt x="2035" y="19622"/>
                    </a:cubicBezTo>
                    <a:cubicBezTo>
                      <a:pt x="2116" y="19784"/>
                      <a:pt x="2116" y="19784"/>
                      <a:pt x="2225" y="19920"/>
                    </a:cubicBezTo>
                    <a:cubicBezTo>
                      <a:pt x="2333" y="20083"/>
                      <a:pt x="2333" y="20083"/>
                      <a:pt x="2442" y="20218"/>
                    </a:cubicBezTo>
                    <a:cubicBezTo>
                      <a:pt x="2523" y="20381"/>
                      <a:pt x="2523" y="20381"/>
                      <a:pt x="2605" y="20517"/>
                    </a:cubicBezTo>
                    <a:cubicBezTo>
                      <a:pt x="2632" y="20598"/>
                      <a:pt x="2686" y="20652"/>
                      <a:pt x="2713" y="20707"/>
                    </a:cubicBezTo>
                    <a:cubicBezTo>
                      <a:pt x="2713" y="20761"/>
                      <a:pt x="2740" y="20788"/>
                      <a:pt x="2713" y="20896"/>
                    </a:cubicBezTo>
                    <a:cubicBezTo>
                      <a:pt x="2713" y="21005"/>
                      <a:pt x="2659" y="21059"/>
                      <a:pt x="2659" y="21113"/>
                    </a:cubicBezTo>
                    <a:cubicBezTo>
                      <a:pt x="2659" y="21141"/>
                      <a:pt x="2632" y="21195"/>
                      <a:pt x="2605" y="21276"/>
                    </a:cubicBezTo>
                    <a:lnTo>
                      <a:pt x="2469" y="21412"/>
                    </a:lnTo>
                    <a:cubicBezTo>
                      <a:pt x="2442" y="21439"/>
                      <a:pt x="2388" y="21439"/>
                      <a:pt x="2306" y="21466"/>
                    </a:cubicBezTo>
                    <a:cubicBezTo>
                      <a:pt x="2280" y="21479"/>
                      <a:pt x="2254" y="21484"/>
                      <a:pt x="2230" y="21484"/>
                    </a:cubicBezTo>
                    <a:cubicBezTo>
                      <a:pt x="2152" y="21484"/>
                      <a:pt x="2089" y="21432"/>
                      <a:pt x="2089" y="21412"/>
                    </a:cubicBezTo>
                    <a:cubicBezTo>
                      <a:pt x="2062" y="21385"/>
                      <a:pt x="2035" y="21276"/>
                      <a:pt x="2062" y="21249"/>
                    </a:cubicBezTo>
                    <a:cubicBezTo>
                      <a:pt x="2062" y="21195"/>
                      <a:pt x="2116" y="21168"/>
                      <a:pt x="2198" y="21141"/>
                    </a:cubicBezTo>
                    <a:cubicBezTo>
                      <a:pt x="2225" y="21141"/>
                      <a:pt x="2252" y="21141"/>
                      <a:pt x="2306" y="21113"/>
                    </a:cubicBezTo>
                    <a:cubicBezTo>
                      <a:pt x="2333" y="21113"/>
                      <a:pt x="2361" y="21059"/>
                      <a:pt x="2333" y="21005"/>
                    </a:cubicBezTo>
                    <a:cubicBezTo>
                      <a:pt x="2306" y="20924"/>
                      <a:pt x="2198" y="20896"/>
                      <a:pt x="2116" y="20896"/>
                    </a:cubicBezTo>
                    <a:cubicBezTo>
                      <a:pt x="1981" y="20924"/>
                      <a:pt x="1954" y="20978"/>
                      <a:pt x="1899" y="21032"/>
                    </a:cubicBezTo>
                    <a:cubicBezTo>
                      <a:pt x="1845" y="21113"/>
                      <a:pt x="1818" y="21141"/>
                      <a:pt x="1818" y="21249"/>
                    </a:cubicBezTo>
                    <a:cubicBezTo>
                      <a:pt x="1818" y="21303"/>
                      <a:pt x="1791" y="21385"/>
                      <a:pt x="1818" y="21520"/>
                    </a:cubicBezTo>
                    <a:cubicBezTo>
                      <a:pt x="1845" y="21602"/>
                      <a:pt x="1899" y="21683"/>
                      <a:pt x="1927" y="21710"/>
                    </a:cubicBezTo>
                    <a:cubicBezTo>
                      <a:pt x="1954" y="21737"/>
                      <a:pt x="2035" y="21792"/>
                      <a:pt x="2062" y="21819"/>
                    </a:cubicBezTo>
                    <a:cubicBezTo>
                      <a:pt x="2116" y="21846"/>
                      <a:pt x="2225" y="21873"/>
                      <a:pt x="2388" y="21873"/>
                    </a:cubicBezTo>
                    <a:cubicBezTo>
                      <a:pt x="2578" y="21873"/>
                      <a:pt x="2659" y="21819"/>
                      <a:pt x="2740" y="21792"/>
                    </a:cubicBezTo>
                    <a:cubicBezTo>
                      <a:pt x="2795" y="21737"/>
                      <a:pt x="2876" y="21683"/>
                      <a:pt x="2984" y="21547"/>
                    </a:cubicBezTo>
                    <a:cubicBezTo>
                      <a:pt x="3066" y="21412"/>
                      <a:pt x="3066" y="21303"/>
                      <a:pt x="3120" y="21249"/>
                    </a:cubicBezTo>
                    <a:cubicBezTo>
                      <a:pt x="3120" y="21168"/>
                      <a:pt x="3147" y="21059"/>
                      <a:pt x="3147" y="20924"/>
                    </a:cubicBezTo>
                    <a:lnTo>
                      <a:pt x="3147" y="20707"/>
                    </a:lnTo>
                    <a:lnTo>
                      <a:pt x="3256" y="20788"/>
                    </a:lnTo>
                    <a:cubicBezTo>
                      <a:pt x="3310" y="20869"/>
                      <a:pt x="3337" y="20924"/>
                      <a:pt x="3446" y="21059"/>
                    </a:cubicBezTo>
                    <a:cubicBezTo>
                      <a:pt x="3581" y="21385"/>
                      <a:pt x="3554" y="21412"/>
                      <a:pt x="3662" y="21710"/>
                    </a:cubicBezTo>
                    <a:cubicBezTo>
                      <a:pt x="3744" y="22009"/>
                      <a:pt x="3825" y="22009"/>
                      <a:pt x="3879" y="22334"/>
                    </a:cubicBezTo>
                    <a:cubicBezTo>
                      <a:pt x="3934" y="22497"/>
                      <a:pt x="3934" y="22551"/>
                      <a:pt x="3934" y="22660"/>
                    </a:cubicBezTo>
                    <a:lnTo>
                      <a:pt x="3934" y="23012"/>
                    </a:lnTo>
                    <a:cubicBezTo>
                      <a:pt x="3934" y="23175"/>
                      <a:pt x="3934" y="23229"/>
                      <a:pt x="3961" y="23310"/>
                    </a:cubicBezTo>
                    <a:cubicBezTo>
                      <a:pt x="3961" y="23365"/>
                      <a:pt x="3988" y="23473"/>
                      <a:pt x="3934" y="23609"/>
                    </a:cubicBezTo>
                    <a:cubicBezTo>
                      <a:pt x="3852" y="23744"/>
                      <a:pt x="3825" y="23826"/>
                      <a:pt x="3798" y="23853"/>
                    </a:cubicBezTo>
                    <a:cubicBezTo>
                      <a:pt x="3744" y="23907"/>
                      <a:pt x="3690" y="23961"/>
                      <a:pt x="3581" y="24016"/>
                    </a:cubicBezTo>
                    <a:cubicBezTo>
                      <a:pt x="3473" y="24097"/>
                      <a:pt x="3446" y="24097"/>
                      <a:pt x="3391" y="24097"/>
                    </a:cubicBezTo>
                    <a:cubicBezTo>
                      <a:pt x="3337" y="24097"/>
                      <a:pt x="3310" y="24097"/>
                      <a:pt x="3283" y="24043"/>
                    </a:cubicBezTo>
                    <a:lnTo>
                      <a:pt x="3201" y="24043"/>
                    </a:lnTo>
                    <a:lnTo>
                      <a:pt x="3201" y="23961"/>
                    </a:lnTo>
                    <a:lnTo>
                      <a:pt x="3201" y="23880"/>
                    </a:lnTo>
                    <a:cubicBezTo>
                      <a:pt x="3201" y="23853"/>
                      <a:pt x="3256" y="23826"/>
                      <a:pt x="3283" y="23772"/>
                    </a:cubicBezTo>
                    <a:cubicBezTo>
                      <a:pt x="3310" y="23744"/>
                      <a:pt x="3337" y="23717"/>
                      <a:pt x="3310" y="23636"/>
                    </a:cubicBezTo>
                    <a:cubicBezTo>
                      <a:pt x="3310" y="23609"/>
                      <a:pt x="3201" y="23555"/>
                      <a:pt x="3147" y="23555"/>
                    </a:cubicBezTo>
                    <a:cubicBezTo>
                      <a:pt x="2930" y="23582"/>
                      <a:pt x="2876" y="23690"/>
                      <a:pt x="2795" y="23772"/>
                    </a:cubicBezTo>
                    <a:cubicBezTo>
                      <a:pt x="2767" y="23853"/>
                      <a:pt x="2740" y="23907"/>
                      <a:pt x="2740" y="23989"/>
                    </a:cubicBezTo>
                    <a:lnTo>
                      <a:pt x="2740" y="24151"/>
                    </a:lnTo>
                    <a:cubicBezTo>
                      <a:pt x="2740" y="24233"/>
                      <a:pt x="2795" y="24287"/>
                      <a:pt x="2849" y="24314"/>
                    </a:cubicBezTo>
                    <a:cubicBezTo>
                      <a:pt x="2930" y="24450"/>
                      <a:pt x="3066" y="24504"/>
                      <a:pt x="3147" y="24531"/>
                    </a:cubicBezTo>
                    <a:lnTo>
                      <a:pt x="3337" y="24531"/>
                    </a:lnTo>
                    <a:cubicBezTo>
                      <a:pt x="3473" y="24504"/>
                      <a:pt x="3581" y="24450"/>
                      <a:pt x="3798" y="24368"/>
                    </a:cubicBezTo>
                    <a:cubicBezTo>
                      <a:pt x="3961" y="24260"/>
                      <a:pt x="4015" y="24151"/>
                      <a:pt x="4096" y="24097"/>
                    </a:cubicBezTo>
                    <a:cubicBezTo>
                      <a:pt x="4151" y="24016"/>
                      <a:pt x="4232" y="23907"/>
                      <a:pt x="4286" y="23717"/>
                    </a:cubicBezTo>
                    <a:cubicBezTo>
                      <a:pt x="4368" y="23500"/>
                      <a:pt x="4368" y="23419"/>
                      <a:pt x="4395" y="23338"/>
                    </a:cubicBezTo>
                    <a:lnTo>
                      <a:pt x="4395" y="22958"/>
                    </a:lnTo>
                    <a:lnTo>
                      <a:pt x="4395" y="22605"/>
                    </a:lnTo>
                    <a:cubicBezTo>
                      <a:pt x="4395" y="22497"/>
                      <a:pt x="4395" y="22388"/>
                      <a:pt x="4368" y="22226"/>
                    </a:cubicBezTo>
                    <a:cubicBezTo>
                      <a:pt x="4286" y="21846"/>
                      <a:pt x="4259" y="21846"/>
                      <a:pt x="4151" y="21493"/>
                    </a:cubicBezTo>
                    <a:cubicBezTo>
                      <a:pt x="4015" y="21168"/>
                      <a:pt x="4015" y="21168"/>
                      <a:pt x="3852" y="20815"/>
                    </a:cubicBezTo>
                    <a:cubicBezTo>
                      <a:pt x="3798" y="20679"/>
                      <a:pt x="3717" y="20598"/>
                      <a:pt x="3690" y="20517"/>
                    </a:cubicBezTo>
                    <a:lnTo>
                      <a:pt x="3690" y="20517"/>
                    </a:lnTo>
                    <a:cubicBezTo>
                      <a:pt x="3879" y="20625"/>
                      <a:pt x="4124" y="20734"/>
                      <a:pt x="4286" y="20788"/>
                    </a:cubicBezTo>
                    <a:cubicBezTo>
                      <a:pt x="4422" y="20842"/>
                      <a:pt x="4558" y="20869"/>
                      <a:pt x="4666" y="20896"/>
                    </a:cubicBezTo>
                    <a:cubicBezTo>
                      <a:pt x="4802" y="20924"/>
                      <a:pt x="4910" y="20924"/>
                      <a:pt x="5046" y="20951"/>
                    </a:cubicBezTo>
                    <a:cubicBezTo>
                      <a:pt x="5100" y="20951"/>
                      <a:pt x="5154" y="20951"/>
                      <a:pt x="5209" y="21005"/>
                    </a:cubicBezTo>
                    <a:lnTo>
                      <a:pt x="5507" y="21005"/>
                    </a:lnTo>
                    <a:cubicBezTo>
                      <a:pt x="5507" y="21014"/>
                      <a:pt x="5513" y="21017"/>
                      <a:pt x="5521" y="21017"/>
                    </a:cubicBezTo>
                    <a:cubicBezTo>
                      <a:pt x="5537" y="21017"/>
                      <a:pt x="5561" y="21005"/>
                      <a:pt x="5561" y="21005"/>
                    </a:cubicBezTo>
                    <a:lnTo>
                      <a:pt x="5561" y="21032"/>
                    </a:lnTo>
                    <a:lnTo>
                      <a:pt x="5561" y="21059"/>
                    </a:lnTo>
                    <a:lnTo>
                      <a:pt x="5561" y="21113"/>
                    </a:lnTo>
                    <a:lnTo>
                      <a:pt x="5561" y="21520"/>
                    </a:lnTo>
                    <a:cubicBezTo>
                      <a:pt x="5561" y="22524"/>
                      <a:pt x="5588" y="23582"/>
                      <a:pt x="5615" y="24585"/>
                    </a:cubicBezTo>
                    <a:lnTo>
                      <a:pt x="5615" y="25046"/>
                    </a:lnTo>
                    <a:lnTo>
                      <a:pt x="5615" y="25263"/>
                    </a:lnTo>
                    <a:cubicBezTo>
                      <a:pt x="5615" y="25372"/>
                      <a:pt x="5643" y="25453"/>
                      <a:pt x="5643" y="25508"/>
                    </a:cubicBezTo>
                    <a:cubicBezTo>
                      <a:pt x="5697" y="25670"/>
                      <a:pt x="5697" y="25806"/>
                      <a:pt x="5643" y="25914"/>
                    </a:cubicBezTo>
                    <a:cubicBezTo>
                      <a:pt x="5615" y="26023"/>
                      <a:pt x="5507" y="26077"/>
                      <a:pt x="5371" y="26077"/>
                    </a:cubicBezTo>
                    <a:cubicBezTo>
                      <a:pt x="5290" y="26077"/>
                      <a:pt x="5154" y="26050"/>
                      <a:pt x="5046" y="25996"/>
                    </a:cubicBezTo>
                    <a:cubicBezTo>
                      <a:pt x="4964" y="25914"/>
                      <a:pt x="4910" y="25779"/>
                      <a:pt x="4937" y="25724"/>
                    </a:cubicBezTo>
                    <a:cubicBezTo>
                      <a:pt x="4937" y="25616"/>
                      <a:pt x="5019" y="25535"/>
                      <a:pt x="5100" y="25508"/>
                    </a:cubicBezTo>
                    <a:cubicBezTo>
                      <a:pt x="5141" y="25494"/>
                      <a:pt x="5188" y="25487"/>
                      <a:pt x="5232" y="25487"/>
                    </a:cubicBezTo>
                    <a:cubicBezTo>
                      <a:pt x="5276" y="25487"/>
                      <a:pt x="5317" y="25494"/>
                      <a:pt x="5344" y="25508"/>
                    </a:cubicBezTo>
                    <a:cubicBezTo>
                      <a:pt x="5385" y="25521"/>
                      <a:pt x="5412" y="25528"/>
                      <a:pt x="5429" y="25528"/>
                    </a:cubicBezTo>
                    <a:cubicBezTo>
                      <a:pt x="5446" y="25528"/>
                      <a:pt x="5453" y="25521"/>
                      <a:pt x="5453" y="25508"/>
                    </a:cubicBezTo>
                    <a:cubicBezTo>
                      <a:pt x="5453" y="25480"/>
                      <a:pt x="5453" y="25399"/>
                      <a:pt x="5317" y="25345"/>
                    </a:cubicBezTo>
                    <a:cubicBezTo>
                      <a:pt x="5259" y="25301"/>
                      <a:pt x="5185" y="25273"/>
                      <a:pt x="5105" y="25273"/>
                    </a:cubicBezTo>
                    <a:cubicBezTo>
                      <a:pt x="5034" y="25273"/>
                      <a:pt x="4959" y="25294"/>
                      <a:pt x="4883" y="25345"/>
                    </a:cubicBezTo>
                    <a:cubicBezTo>
                      <a:pt x="4666" y="25453"/>
                      <a:pt x="4612" y="25724"/>
                      <a:pt x="4639" y="25914"/>
                    </a:cubicBezTo>
                    <a:cubicBezTo>
                      <a:pt x="4666" y="26023"/>
                      <a:pt x="4747" y="26158"/>
                      <a:pt x="4802" y="26213"/>
                    </a:cubicBezTo>
                    <a:cubicBezTo>
                      <a:pt x="4883" y="26294"/>
                      <a:pt x="4964" y="26348"/>
                      <a:pt x="5073" y="26375"/>
                    </a:cubicBezTo>
                    <a:cubicBezTo>
                      <a:pt x="5213" y="26428"/>
                      <a:pt x="5331" y="26458"/>
                      <a:pt x="5447" y="26458"/>
                    </a:cubicBezTo>
                    <a:cubicBezTo>
                      <a:pt x="5511" y="26458"/>
                      <a:pt x="5575" y="26449"/>
                      <a:pt x="5643" y="26430"/>
                    </a:cubicBezTo>
                    <a:cubicBezTo>
                      <a:pt x="5751" y="26375"/>
                      <a:pt x="5832" y="26321"/>
                      <a:pt x="5914" y="26267"/>
                    </a:cubicBezTo>
                    <a:cubicBezTo>
                      <a:pt x="5995" y="26186"/>
                      <a:pt x="6049" y="26077"/>
                      <a:pt x="6104" y="25996"/>
                    </a:cubicBezTo>
                    <a:cubicBezTo>
                      <a:pt x="6158" y="25779"/>
                      <a:pt x="6158" y="25616"/>
                      <a:pt x="6158" y="25480"/>
                    </a:cubicBezTo>
                    <a:cubicBezTo>
                      <a:pt x="6158" y="25399"/>
                      <a:pt x="6158" y="25345"/>
                      <a:pt x="6131" y="25263"/>
                    </a:cubicBezTo>
                    <a:lnTo>
                      <a:pt x="6131" y="25074"/>
                    </a:lnTo>
                    <a:lnTo>
                      <a:pt x="6131" y="24558"/>
                    </a:lnTo>
                    <a:lnTo>
                      <a:pt x="6131" y="23229"/>
                    </a:lnTo>
                    <a:cubicBezTo>
                      <a:pt x="6131" y="22632"/>
                      <a:pt x="6131" y="22144"/>
                      <a:pt x="6104" y="21737"/>
                    </a:cubicBezTo>
                    <a:lnTo>
                      <a:pt x="6104" y="21195"/>
                    </a:lnTo>
                    <a:lnTo>
                      <a:pt x="6104" y="20896"/>
                    </a:lnTo>
                    <a:cubicBezTo>
                      <a:pt x="6104" y="20734"/>
                      <a:pt x="6022" y="20652"/>
                      <a:pt x="5995" y="20571"/>
                    </a:cubicBezTo>
                    <a:cubicBezTo>
                      <a:pt x="5914" y="20517"/>
                      <a:pt x="5860" y="20462"/>
                      <a:pt x="5751" y="20462"/>
                    </a:cubicBezTo>
                    <a:lnTo>
                      <a:pt x="5615" y="20408"/>
                    </a:lnTo>
                    <a:lnTo>
                      <a:pt x="5561" y="20381"/>
                    </a:lnTo>
                    <a:lnTo>
                      <a:pt x="5426" y="20354"/>
                    </a:lnTo>
                    <a:lnTo>
                      <a:pt x="5290" y="20273"/>
                    </a:lnTo>
                    <a:lnTo>
                      <a:pt x="4964" y="20191"/>
                    </a:lnTo>
                    <a:cubicBezTo>
                      <a:pt x="4883" y="20137"/>
                      <a:pt x="4775" y="20083"/>
                      <a:pt x="4666" y="20056"/>
                    </a:cubicBezTo>
                    <a:cubicBezTo>
                      <a:pt x="4259" y="19839"/>
                      <a:pt x="3744" y="19567"/>
                      <a:pt x="3174" y="19052"/>
                    </a:cubicBezTo>
                    <a:cubicBezTo>
                      <a:pt x="2659" y="18618"/>
                      <a:pt x="2361" y="18184"/>
                      <a:pt x="2116" y="17831"/>
                    </a:cubicBezTo>
                    <a:cubicBezTo>
                      <a:pt x="2062" y="17750"/>
                      <a:pt x="2035" y="17669"/>
                      <a:pt x="1954" y="17560"/>
                    </a:cubicBezTo>
                    <a:cubicBezTo>
                      <a:pt x="1927" y="17479"/>
                      <a:pt x="1845" y="17397"/>
                      <a:pt x="1818" y="17343"/>
                    </a:cubicBezTo>
                    <a:cubicBezTo>
                      <a:pt x="1710" y="17153"/>
                      <a:pt x="1682" y="17018"/>
                      <a:pt x="1574" y="16855"/>
                    </a:cubicBezTo>
                    <a:cubicBezTo>
                      <a:pt x="1520" y="16692"/>
                      <a:pt x="1438" y="16557"/>
                      <a:pt x="1411" y="16394"/>
                    </a:cubicBezTo>
                    <a:cubicBezTo>
                      <a:pt x="1384" y="16204"/>
                      <a:pt x="1303" y="16014"/>
                      <a:pt x="1248" y="15824"/>
                    </a:cubicBezTo>
                    <a:cubicBezTo>
                      <a:pt x="1140" y="15417"/>
                      <a:pt x="1086" y="14902"/>
                      <a:pt x="1086" y="14170"/>
                    </a:cubicBezTo>
                    <a:cubicBezTo>
                      <a:pt x="1086" y="13465"/>
                      <a:pt x="1140" y="12949"/>
                      <a:pt x="1248" y="12515"/>
                    </a:cubicBezTo>
                    <a:cubicBezTo>
                      <a:pt x="1276" y="12434"/>
                      <a:pt x="1276" y="12325"/>
                      <a:pt x="1303" y="12217"/>
                    </a:cubicBezTo>
                    <a:cubicBezTo>
                      <a:pt x="1357" y="12108"/>
                      <a:pt x="1357" y="12027"/>
                      <a:pt x="1384" y="11946"/>
                    </a:cubicBezTo>
                    <a:cubicBezTo>
                      <a:pt x="1411" y="11783"/>
                      <a:pt x="1493" y="11620"/>
                      <a:pt x="1520" y="11430"/>
                    </a:cubicBezTo>
                    <a:cubicBezTo>
                      <a:pt x="1628" y="11105"/>
                      <a:pt x="1710" y="10752"/>
                      <a:pt x="1899" y="10345"/>
                    </a:cubicBezTo>
                    <a:cubicBezTo>
                      <a:pt x="2062" y="9938"/>
                      <a:pt x="2306" y="9450"/>
                      <a:pt x="2632" y="8826"/>
                    </a:cubicBezTo>
                    <a:cubicBezTo>
                      <a:pt x="2659" y="8772"/>
                      <a:pt x="2740" y="8691"/>
                      <a:pt x="2767" y="8609"/>
                    </a:cubicBezTo>
                    <a:cubicBezTo>
                      <a:pt x="2767" y="8664"/>
                      <a:pt x="2795" y="8691"/>
                      <a:pt x="2795" y="8691"/>
                    </a:cubicBezTo>
                    <a:cubicBezTo>
                      <a:pt x="3174" y="9287"/>
                      <a:pt x="3581" y="9911"/>
                      <a:pt x="4395" y="11132"/>
                    </a:cubicBezTo>
                    <a:cubicBezTo>
                      <a:pt x="4666" y="11512"/>
                      <a:pt x="4910" y="11918"/>
                      <a:pt x="5127" y="12271"/>
                    </a:cubicBezTo>
                    <a:cubicBezTo>
                      <a:pt x="5317" y="12651"/>
                      <a:pt x="5453" y="13058"/>
                      <a:pt x="5534" y="13410"/>
                    </a:cubicBezTo>
                    <a:cubicBezTo>
                      <a:pt x="5697" y="14116"/>
                      <a:pt x="5480" y="14631"/>
                      <a:pt x="5453" y="14712"/>
                    </a:cubicBezTo>
                    <a:cubicBezTo>
                      <a:pt x="5290" y="15255"/>
                      <a:pt x="4883" y="15743"/>
                      <a:pt x="4341" y="15933"/>
                    </a:cubicBezTo>
                    <a:cubicBezTo>
                      <a:pt x="4202" y="15991"/>
                      <a:pt x="4059" y="16018"/>
                      <a:pt x="3915" y="16018"/>
                    </a:cubicBezTo>
                    <a:cubicBezTo>
                      <a:pt x="3521" y="16018"/>
                      <a:pt x="3127" y="15817"/>
                      <a:pt x="2849" y="15499"/>
                    </a:cubicBezTo>
                    <a:cubicBezTo>
                      <a:pt x="2632" y="15309"/>
                      <a:pt x="2496" y="15038"/>
                      <a:pt x="2442" y="14766"/>
                    </a:cubicBezTo>
                    <a:cubicBezTo>
                      <a:pt x="2333" y="14495"/>
                      <a:pt x="2306" y="14170"/>
                      <a:pt x="2333" y="13899"/>
                    </a:cubicBezTo>
                    <a:cubicBezTo>
                      <a:pt x="2361" y="13329"/>
                      <a:pt x="2578" y="12759"/>
                      <a:pt x="2822" y="12217"/>
                    </a:cubicBezTo>
                    <a:cubicBezTo>
                      <a:pt x="2984" y="11810"/>
                      <a:pt x="3174" y="11403"/>
                      <a:pt x="3256" y="11186"/>
                    </a:cubicBezTo>
                    <a:cubicBezTo>
                      <a:pt x="3278" y="11109"/>
                      <a:pt x="3282" y="11063"/>
                      <a:pt x="3255" y="11063"/>
                    </a:cubicBezTo>
                    <a:cubicBezTo>
                      <a:pt x="3217" y="11063"/>
                      <a:pt x="3113" y="11161"/>
                      <a:pt x="2903" y="11403"/>
                    </a:cubicBezTo>
                    <a:cubicBezTo>
                      <a:pt x="2605" y="11810"/>
                      <a:pt x="2279" y="12380"/>
                      <a:pt x="2035" y="13031"/>
                    </a:cubicBezTo>
                    <a:cubicBezTo>
                      <a:pt x="1899" y="13546"/>
                      <a:pt x="1818" y="13953"/>
                      <a:pt x="1899" y="14333"/>
                    </a:cubicBezTo>
                    <a:cubicBezTo>
                      <a:pt x="1927" y="14685"/>
                      <a:pt x="2035" y="15038"/>
                      <a:pt x="2198" y="15336"/>
                    </a:cubicBezTo>
                    <a:cubicBezTo>
                      <a:pt x="2279" y="15499"/>
                      <a:pt x="2361" y="15634"/>
                      <a:pt x="2496" y="15824"/>
                    </a:cubicBezTo>
                    <a:cubicBezTo>
                      <a:pt x="2632" y="15987"/>
                      <a:pt x="2767" y="16123"/>
                      <a:pt x="2984" y="16258"/>
                    </a:cubicBezTo>
                    <a:cubicBezTo>
                      <a:pt x="3174" y="16394"/>
                      <a:pt x="3418" y="16502"/>
                      <a:pt x="3717" y="16530"/>
                    </a:cubicBezTo>
                    <a:cubicBezTo>
                      <a:pt x="3781" y="16535"/>
                      <a:pt x="3848" y="16539"/>
                      <a:pt x="3916" y="16539"/>
                    </a:cubicBezTo>
                    <a:cubicBezTo>
                      <a:pt x="4166" y="16539"/>
                      <a:pt x="4438" y="16494"/>
                      <a:pt x="4693" y="16367"/>
                    </a:cubicBezTo>
                    <a:cubicBezTo>
                      <a:pt x="5073" y="16150"/>
                      <a:pt x="5344" y="15906"/>
                      <a:pt x="5561" y="15689"/>
                    </a:cubicBezTo>
                    <a:cubicBezTo>
                      <a:pt x="5751" y="15445"/>
                      <a:pt x="5860" y="15173"/>
                      <a:pt x="5968" y="14929"/>
                    </a:cubicBezTo>
                    <a:cubicBezTo>
                      <a:pt x="6049" y="14685"/>
                      <a:pt x="6104" y="14468"/>
                      <a:pt x="6131" y="14251"/>
                    </a:cubicBezTo>
                    <a:cubicBezTo>
                      <a:pt x="6158" y="14007"/>
                      <a:pt x="6158" y="13844"/>
                      <a:pt x="6131" y="13654"/>
                    </a:cubicBezTo>
                    <a:cubicBezTo>
                      <a:pt x="6049" y="12868"/>
                      <a:pt x="5805" y="12081"/>
                      <a:pt x="5073" y="10806"/>
                    </a:cubicBezTo>
                    <a:cubicBezTo>
                      <a:pt x="4368" y="9504"/>
                      <a:pt x="3988" y="8908"/>
                      <a:pt x="3581" y="8257"/>
                    </a:cubicBezTo>
                    <a:cubicBezTo>
                      <a:pt x="3500" y="8094"/>
                      <a:pt x="3391" y="7958"/>
                      <a:pt x="3283" y="7769"/>
                    </a:cubicBezTo>
                    <a:cubicBezTo>
                      <a:pt x="3391" y="7633"/>
                      <a:pt x="3446" y="7552"/>
                      <a:pt x="3527" y="7443"/>
                    </a:cubicBezTo>
                    <a:cubicBezTo>
                      <a:pt x="3798" y="7063"/>
                      <a:pt x="3988" y="6765"/>
                      <a:pt x="4205" y="6467"/>
                    </a:cubicBezTo>
                    <a:cubicBezTo>
                      <a:pt x="4395" y="6141"/>
                      <a:pt x="4612" y="5816"/>
                      <a:pt x="4775" y="5382"/>
                    </a:cubicBezTo>
                    <a:cubicBezTo>
                      <a:pt x="4992" y="4921"/>
                      <a:pt x="5181" y="4378"/>
                      <a:pt x="5263" y="3619"/>
                    </a:cubicBezTo>
                    <a:cubicBezTo>
                      <a:pt x="5317" y="2832"/>
                      <a:pt x="5209" y="2208"/>
                      <a:pt x="5019" y="1774"/>
                    </a:cubicBezTo>
                    <a:cubicBezTo>
                      <a:pt x="4910" y="1530"/>
                      <a:pt x="4802" y="1340"/>
                      <a:pt x="4666" y="1177"/>
                    </a:cubicBezTo>
                    <a:cubicBezTo>
                      <a:pt x="4530" y="988"/>
                      <a:pt x="4395" y="852"/>
                      <a:pt x="4259" y="716"/>
                    </a:cubicBezTo>
                    <a:cubicBezTo>
                      <a:pt x="4096" y="581"/>
                      <a:pt x="3961" y="445"/>
                      <a:pt x="3771" y="364"/>
                    </a:cubicBezTo>
                    <a:cubicBezTo>
                      <a:pt x="3581" y="255"/>
                      <a:pt x="3337" y="147"/>
                      <a:pt x="3120" y="93"/>
                    </a:cubicBezTo>
                    <a:cubicBezTo>
                      <a:pt x="2937" y="31"/>
                      <a:pt x="2723" y="1"/>
                      <a:pt x="25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1"/>
              <p:cNvSpPr/>
              <p:nvPr/>
            </p:nvSpPr>
            <p:spPr>
              <a:xfrm>
                <a:off x="7163525" y="3191000"/>
                <a:ext cx="46125" cy="56325"/>
              </a:xfrm>
              <a:custGeom>
                <a:avLst/>
                <a:gdLst/>
                <a:ahLst/>
                <a:cxnLst/>
                <a:rect l="l" t="t" r="r" b="b"/>
                <a:pathLst>
                  <a:path w="1845" h="2253" extrusionOk="0">
                    <a:moveTo>
                      <a:pt x="1612" y="1"/>
                    </a:moveTo>
                    <a:cubicBezTo>
                      <a:pt x="1584" y="1"/>
                      <a:pt x="1558" y="9"/>
                      <a:pt x="1546" y="32"/>
                    </a:cubicBezTo>
                    <a:cubicBezTo>
                      <a:pt x="1519" y="59"/>
                      <a:pt x="1519" y="113"/>
                      <a:pt x="1519" y="141"/>
                    </a:cubicBezTo>
                    <a:cubicBezTo>
                      <a:pt x="1546" y="249"/>
                      <a:pt x="1546" y="249"/>
                      <a:pt x="1546" y="385"/>
                    </a:cubicBezTo>
                    <a:lnTo>
                      <a:pt x="1546" y="683"/>
                    </a:lnTo>
                    <a:cubicBezTo>
                      <a:pt x="1546" y="819"/>
                      <a:pt x="1573" y="846"/>
                      <a:pt x="1546" y="981"/>
                    </a:cubicBezTo>
                    <a:cubicBezTo>
                      <a:pt x="1519" y="1117"/>
                      <a:pt x="1492" y="1117"/>
                      <a:pt x="1411" y="1253"/>
                    </a:cubicBezTo>
                    <a:cubicBezTo>
                      <a:pt x="1356" y="1388"/>
                      <a:pt x="1383" y="1388"/>
                      <a:pt x="1302" y="1524"/>
                    </a:cubicBezTo>
                    <a:cubicBezTo>
                      <a:pt x="1248" y="1659"/>
                      <a:pt x="1221" y="1632"/>
                      <a:pt x="1112" y="1741"/>
                    </a:cubicBezTo>
                    <a:cubicBezTo>
                      <a:pt x="1004" y="1822"/>
                      <a:pt x="1031" y="1876"/>
                      <a:pt x="895" y="1931"/>
                    </a:cubicBezTo>
                    <a:cubicBezTo>
                      <a:pt x="760" y="2012"/>
                      <a:pt x="760" y="2012"/>
                      <a:pt x="570" y="2012"/>
                    </a:cubicBezTo>
                    <a:cubicBezTo>
                      <a:pt x="534" y="2021"/>
                      <a:pt x="506" y="2024"/>
                      <a:pt x="483" y="2024"/>
                    </a:cubicBezTo>
                    <a:cubicBezTo>
                      <a:pt x="437" y="2024"/>
                      <a:pt x="407" y="2012"/>
                      <a:pt x="353" y="2012"/>
                    </a:cubicBezTo>
                    <a:lnTo>
                      <a:pt x="217" y="2012"/>
                    </a:lnTo>
                    <a:cubicBezTo>
                      <a:pt x="163" y="2012"/>
                      <a:pt x="82" y="2012"/>
                      <a:pt x="27" y="2066"/>
                    </a:cubicBezTo>
                    <a:cubicBezTo>
                      <a:pt x="0" y="2093"/>
                      <a:pt x="0" y="2148"/>
                      <a:pt x="27" y="2175"/>
                    </a:cubicBezTo>
                    <a:cubicBezTo>
                      <a:pt x="82" y="2202"/>
                      <a:pt x="136" y="2202"/>
                      <a:pt x="271" y="2229"/>
                    </a:cubicBezTo>
                    <a:cubicBezTo>
                      <a:pt x="330" y="2246"/>
                      <a:pt x="371" y="2252"/>
                      <a:pt x="404" y="2252"/>
                    </a:cubicBezTo>
                    <a:cubicBezTo>
                      <a:pt x="477" y="2252"/>
                      <a:pt x="512" y="2221"/>
                      <a:pt x="624" y="2202"/>
                    </a:cubicBezTo>
                    <a:cubicBezTo>
                      <a:pt x="814" y="2175"/>
                      <a:pt x="814" y="2175"/>
                      <a:pt x="977" y="2093"/>
                    </a:cubicBezTo>
                    <a:cubicBezTo>
                      <a:pt x="1112" y="2039"/>
                      <a:pt x="1112" y="1985"/>
                      <a:pt x="1248" y="1904"/>
                    </a:cubicBezTo>
                    <a:cubicBezTo>
                      <a:pt x="1383" y="1795"/>
                      <a:pt x="1411" y="1795"/>
                      <a:pt x="1519" y="1659"/>
                    </a:cubicBezTo>
                    <a:cubicBezTo>
                      <a:pt x="1628" y="1524"/>
                      <a:pt x="1628" y="1524"/>
                      <a:pt x="1682" y="1361"/>
                    </a:cubicBezTo>
                    <a:cubicBezTo>
                      <a:pt x="1763" y="1198"/>
                      <a:pt x="1763" y="1198"/>
                      <a:pt x="1790" y="1008"/>
                    </a:cubicBezTo>
                    <a:cubicBezTo>
                      <a:pt x="1817" y="846"/>
                      <a:pt x="1817" y="846"/>
                      <a:pt x="1817" y="683"/>
                    </a:cubicBezTo>
                    <a:cubicBezTo>
                      <a:pt x="1845" y="575"/>
                      <a:pt x="1817" y="439"/>
                      <a:pt x="1817" y="439"/>
                    </a:cubicBezTo>
                    <a:cubicBezTo>
                      <a:pt x="1790" y="303"/>
                      <a:pt x="1817" y="141"/>
                      <a:pt x="1709" y="32"/>
                    </a:cubicBezTo>
                    <a:cubicBezTo>
                      <a:pt x="1693" y="16"/>
                      <a:pt x="1650" y="1"/>
                      <a:pt x="1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1"/>
              <p:cNvSpPr/>
              <p:nvPr/>
            </p:nvSpPr>
            <p:spPr>
              <a:xfrm>
                <a:off x="7102475" y="2873075"/>
                <a:ext cx="56325" cy="144050"/>
              </a:xfrm>
              <a:custGeom>
                <a:avLst/>
                <a:gdLst/>
                <a:ahLst/>
                <a:cxnLst/>
                <a:rect l="l" t="t" r="r" b="b"/>
                <a:pathLst>
                  <a:path w="2253" h="5762" extrusionOk="0">
                    <a:moveTo>
                      <a:pt x="1683" y="1"/>
                    </a:moveTo>
                    <a:cubicBezTo>
                      <a:pt x="1493" y="1"/>
                      <a:pt x="1384" y="1"/>
                      <a:pt x="1276" y="28"/>
                    </a:cubicBezTo>
                    <a:cubicBezTo>
                      <a:pt x="1167" y="82"/>
                      <a:pt x="1086" y="109"/>
                      <a:pt x="869" y="191"/>
                    </a:cubicBezTo>
                    <a:cubicBezTo>
                      <a:pt x="679" y="299"/>
                      <a:pt x="598" y="381"/>
                      <a:pt x="543" y="435"/>
                    </a:cubicBezTo>
                    <a:cubicBezTo>
                      <a:pt x="462" y="516"/>
                      <a:pt x="408" y="570"/>
                      <a:pt x="299" y="733"/>
                    </a:cubicBezTo>
                    <a:cubicBezTo>
                      <a:pt x="191" y="923"/>
                      <a:pt x="164" y="1004"/>
                      <a:pt x="137" y="1113"/>
                    </a:cubicBezTo>
                    <a:cubicBezTo>
                      <a:pt x="82" y="1194"/>
                      <a:pt x="55" y="1276"/>
                      <a:pt x="28" y="1493"/>
                    </a:cubicBezTo>
                    <a:cubicBezTo>
                      <a:pt x="1" y="1683"/>
                      <a:pt x="1" y="1791"/>
                      <a:pt x="1" y="1900"/>
                    </a:cubicBezTo>
                    <a:cubicBezTo>
                      <a:pt x="1" y="2008"/>
                      <a:pt x="1" y="2089"/>
                      <a:pt x="28" y="2306"/>
                    </a:cubicBezTo>
                    <a:cubicBezTo>
                      <a:pt x="55" y="2469"/>
                      <a:pt x="55" y="2578"/>
                      <a:pt x="82" y="2686"/>
                    </a:cubicBezTo>
                    <a:cubicBezTo>
                      <a:pt x="82" y="2767"/>
                      <a:pt x="137" y="2876"/>
                      <a:pt x="191" y="3039"/>
                    </a:cubicBezTo>
                    <a:cubicBezTo>
                      <a:pt x="326" y="3418"/>
                      <a:pt x="326" y="3418"/>
                      <a:pt x="489" y="3771"/>
                    </a:cubicBezTo>
                    <a:cubicBezTo>
                      <a:pt x="679" y="4097"/>
                      <a:pt x="679" y="4097"/>
                      <a:pt x="869" y="4449"/>
                    </a:cubicBezTo>
                    <a:cubicBezTo>
                      <a:pt x="1005" y="4639"/>
                      <a:pt x="1140" y="4856"/>
                      <a:pt x="1167" y="4883"/>
                    </a:cubicBezTo>
                    <a:cubicBezTo>
                      <a:pt x="1357" y="5154"/>
                      <a:pt x="1520" y="5453"/>
                      <a:pt x="1764" y="5670"/>
                    </a:cubicBezTo>
                    <a:cubicBezTo>
                      <a:pt x="1793" y="5727"/>
                      <a:pt x="1844" y="5762"/>
                      <a:pt x="1882" y="5762"/>
                    </a:cubicBezTo>
                    <a:cubicBezTo>
                      <a:pt x="1916" y="5762"/>
                      <a:pt x="1940" y="5734"/>
                      <a:pt x="1927" y="5670"/>
                    </a:cubicBezTo>
                    <a:lnTo>
                      <a:pt x="1818" y="5453"/>
                    </a:lnTo>
                    <a:cubicBezTo>
                      <a:pt x="1683" y="5263"/>
                      <a:pt x="1656" y="5236"/>
                      <a:pt x="1493" y="4965"/>
                    </a:cubicBezTo>
                    <a:cubicBezTo>
                      <a:pt x="1276" y="4612"/>
                      <a:pt x="1276" y="4612"/>
                      <a:pt x="1086" y="4314"/>
                    </a:cubicBezTo>
                    <a:cubicBezTo>
                      <a:pt x="896" y="3961"/>
                      <a:pt x="869" y="4015"/>
                      <a:pt x="706" y="3663"/>
                    </a:cubicBezTo>
                    <a:cubicBezTo>
                      <a:pt x="571" y="3337"/>
                      <a:pt x="598" y="3283"/>
                      <a:pt x="462" y="2957"/>
                    </a:cubicBezTo>
                    <a:cubicBezTo>
                      <a:pt x="354" y="2578"/>
                      <a:pt x="326" y="2605"/>
                      <a:pt x="272" y="2252"/>
                    </a:cubicBezTo>
                    <a:cubicBezTo>
                      <a:pt x="218" y="2035"/>
                      <a:pt x="218" y="1981"/>
                      <a:pt x="218" y="1872"/>
                    </a:cubicBezTo>
                    <a:cubicBezTo>
                      <a:pt x="218" y="1791"/>
                      <a:pt x="218" y="1683"/>
                      <a:pt x="272" y="1520"/>
                    </a:cubicBezTo>
                    <a:cubicBezTo>
                      <a:pt x="299" y="1357"/>
                      <a:pt x="299" y="1303"/>
                      <a:pt x="326" y="1194"/>
                    </a:cubicBezTo>
                    <a:cubicBezTo>
                      <a:pt x="354" y="1086"/>
                      <a:pt x="354" y="1004"/>
                      <a:pt x="462" y="842"/>
                    </a:cubicBezTo>
                    <a:cubicBezTo>
                      <a:pt x="543" y="706"/>
                      <a:pt x="598" y="652"/>
                      <a:pt x="679" y="570"/>
                    </a:cubicBezTo>
                    <a:cubicBezTo>
                      <a:pt x="733" y="516"/>
                      <a:pt x="815" y="462"/>
                      <a:pt x="950" y="381"/>
                    </a:cubicBezTo>
                    <a:cubicBezTo>
                      <a:pt x="1086" y="299"/>
                      <a:pt x="1140" y="272"/>
                      <a:pt x="1222" y="272"/>
                    </a:cubicBezTo>
                    <a:cubicBezTo>
                      <a:pt x="1276" y="245"/>
                      <a:pt x="1357" y="245"/>
                      <a:pt x="1411" y="245"/>
                    </a:cubicBezTo>
                    <a:cubicBezTo>
                      <a:pt x="1547" y="245"/>
                      <a:pt x="1683" y="245"/>
                      <a:pt x="1791" y="272"/>
                    </a:cubicBezTo>
                    <a:cubicBezTo>
                      <a:pt x="1818" y="299"/>
                      <a:pt x="1927" y="299"/>
                      <a:pt x="1981" y="326"/>
                    </a:cubicBezTo>
                    <a:cubicBezTo>
                      <a:pt x="2041" y="366"/>
                      <a:pt x="2086" y="391"/>
                      <a:pt x="2137" y="391"/>
                    </a:cubicBezTo>
                    <a:cubicBezTo>
                      <a:pt x="2156" y="391"/>
                      <a:pt x="2176" y="388"/>
                      <a:pt x="2198" y="381"/>
                    </a:cubicBezTo>
                    <a:cubicBezTo>
                      <a:pt x="2252" y="381"/>
                      <a:pt x="2252" y="299"/>
                      <a:pt x="2198" y="245"/>
                    </a:cubicBezTo>
                    <a:cubicBezTo>
                      <a:pt x="2117" y="164"/>
                      <a:pt x="2062" y="136"/>
                      <a:pt x="1981" y="109"/>
                    </a:cubicBezTo>
                    <a:cubicBezTo>
                      <a:pt x="1927" y="55"/>
                      <a:pt x="1818" y="28"/>
                      <a:pt x="1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1"/>
              <p:cNvSpPr/>
              <p:nvPr/>
            </p:nvSpPr>
            <p:spPr>
              <a:xfrm>
                <a:off x="7234725" y="3376900"/>
                <a:ext cx="7475" cy="120300"/>
              </a:xfrm>
              <a:custGeom>
                <a:avLst/>
                <a:gdLst/>
                <a:ahLst/>
                <a:cxnLst/>
                <a:rect l="l" t="t" r="r" b="b"/>
                <a:pathLst>
                  <a:path w="299" h="4812" extrusionOk="0">
                    <a:moveTo>
                      <a:pt x="136" y="1"/>
                    </a:moveTo>
                    <a:cubicBezTo>
                      <a:pt x="82" y="1"/>
                      <a:pt x="54" y="28"/>
                      <a:pt x="27" y="55"/>
                    </a:cubicBezTo>
                    <a:lnTo>
                      <a:pt x="27" y="408"/>
                    </a:lnTo>
                    <a:cubicBezTo>
                      <a:pt x="27" y="625"/>
                      <a:pt x="54" y="625"/>
                      <a:pt x="54" y="869"/>
                    </a:cubicBezTo>
                    <a:lnTo>
                      <a:pt x="54" y="1357"/>
                    </a:lnTo>
                    <a:lnTo>
                      <a:pt x="54" y="1818"/>
                    </a:lnTo>
                    <a:cubicBezTo>
                      <a:pt x="54" y="2062"/>
                      <a:pt x="27" y="2062"/>
                      <a:pt x="27" y="2306"/>
                    </a:cubicBezTo>
                    <a:lnTo>
                      <a:pt x="27" y="2767"/>
                    </a:lnTo>
                    <a:lnTo>
                      <a:pt x="27" y="3256"/>
                    </a:lnTo>
                    <a:lnTo>
                      <a:pt x="27" y="3717"/>
                    </a:lnTo>
                    <a:lnTo>
                      <a:pt x="27" y="4069"/>
                    </a:lnTo>
                    <a:cubicBezTo>
                      <a:pt x="27" y="4259"/>
                      <a:pt x="0" y="4503"/>
                      <a:pt x="54" y="4693"/>
                    </a:cubicBezTo>
                    <a:cubicBezTo>
                      <a:pt x="72" y="4747"/>
                      <a:pt x="113" y="4812"/>
                      <a:pt x="170" y="4812"/>
                    </a:cubicBezTo>
                    <a:cubicBezTo>
                      <a:pt x="200" y="4812"/>
                      <a:pt x="234" y="4794"/>
                      <a:pt x="271" y="4747"/>
                    </a:cubicBezTo>
                    <a:cubicBezTo>
                      <a:pt x="271" y="4693"/>
                      <a:pt x="298" y="4666"/>
                      <a:pt x="298" y="4612"/>
                    </a:cubicBezTo>
                    <a:lnTo>
                      <a:pt x="298" y="4205"/>
                    </a:lnTo>
                    <a:lnTo>
                      <a:pt x="298" y="3717"/>
                    </a:lnTo>
                    <a:cubicBezTo>
                      <a:pt x="298" y="3473"/>
                      <a:pt x="271" y="3473"/>
                      <a:pt x="271" y="3256"/>
                    </a:cubicBezTo>
                    <a:cubicBezTo>
                      <a:pt x="271" y="3012"/>
                      <a:pt x="298" y="3012"/>
                      <a:pt x="298" y="2767"/>
                    </a:cubicBezTo>
                    <a:cubicBezTo>
                      <a:pt x="298" y="2523"/>
                      <a:pt x="271" y="2523"/>
                      <a:pt x="271" y="2306"/>
                    </a:cubicBezTo>
                    <a:cubicBezTo>
                      <a:pt x="271" y="2062"/>
                      <a:pt x="298" y="2062"/>
                      <a:pt x="298" y="1818"/>
                    </a:cubicBezTo>
                    <a:cubicBezTo>
                      <a:pt x="298" y="1574"/>
                      <a:pt x="271" y="1574"/>
                      <a:pt x="271" y="1357"/>
                    </a:cubicBezTo>
                    <a:lnTo>
                      <a:pt x="271" y="869"/>
                    </a:lnTo>
                    <a:cubicBezTo>
                      <a:pt x="271" y="706"/>
                      <a:pt x="298" y="625"/>
                      <a:pt x="298" y="543"/>
                    </a:cubicBezTo>
                    <a:cubicBezTo>
                      <a:pt x="271" y="435"/>
                      <a:pt x="271" y="353"/>
                      <a:pt x="271" y="272"/>
                    </a:cubicBezTo>
                    <a:cubicBezTo>
                      <a:pt x="217" y="164"/>
                      <a:pt x="217" y="28"/>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1"/>
              <p:cNvSpPr/>
              <p:nvPr/>
            </p:nvSpPr>
            <p:spPr>
              <a:xfrm>
                <a:off x="7078075" y="2180750"/>
                <a:ext cx="151250" cy="661425"/>
              </a:xfrm>
              <a:custGeom>
                <a:avLst/>
                <a:gdLst/>
                <a:ahLst/>
                <a:cxnLst/>
                <a:rect l="l" t="t" r="r" b="b"/>
                <a:pathLst>
                  <a:path w="6050" h="26457" extrusionOk="0">
                    <a:moveTo>
                      <a:pt x="3011" y="19177"/>
                    </a:moveTo>
                    <a:cubicBezTo>
                      <a:pt x="3038" y="19231"/>
                      <a:pt x="3066" y="19285"/>
                      <a:pt x="3093" y="19313"/>
                    </a:cubicBezTo>
                    <a:cubicBezTo>
                      <a:pt x="3364" y="19692"/>
                      <a:pt x="3527" y="19991"/>
                      <a:pt x="3744" y="20289"/>
                    </a:cubicBezTo>
                    <a:cubicBezTo>
                      <a:pt x="3906" y="20615"/>
                      <a:pt x="4123" y="20913"/>
                      <a:pt x="4286" y="21320"/>
                    </a:cubicBezTo>
                    <a:cubicBezTo>
                      <a:pt x="4449" y="21727"/>
                      <a:pt x="4666" y="22215"/>
                      <a:pt x="4720" y="22920"/>
                    </a:cubicBezTo>
                    <a:cubicBezTo>
                      <a:pt x="4801" y="23598"/>
                      <a:pt x="4693" y="24086"/>
                      <a:pt x="4530" y="24493"/>
                    </a:cubicBezTo>
                    <a:cubicBezTo>
                      <a:pt x="4449" y="24710"/>
                      <a:pt x="4340" y="24846"/>
                      <a:pt x="4259" y="24981"/>
                    </a:cubicBezTo>
                    <a:cubicBezTo>
                      <a:pt x="4150" y="25117"/>
                      <a:pt x="4015" y="25253"/>
                      <a:pt x="3906" y="25361"/>
                    </a:cubicBezTo>
                    <a:lnTo>
                      <a:pt x="3500" y="25660"/>
                    </a:lnTo>
                    <a:cubicBezTo>
                      <a:pt x="3364" y="25768"/>
                      <a:pt x="3174" y="25822"/>
                      <a:pt x="2984" y="25849"/>
                    </a:cubicBezTo>
                    <a:cubicBezTo>
                      <a:pt x="2861" y="25887"/>
                      <a:pt x="2715" y="25912"/>
                      <a:pt x="2557" y="25912"/>
                    </a:cubicBezTo>
                    <a:cubicBezTo>
                      <a:pt x="2260" y="25912"/>
                      <a:pt x="1919" y="25826"/>
                      <a:pt x="1601" y="25578"/>
                    </a:cubicBezTo>
                    <a:cubicBezTo>
                      <a:pt x="1357" y="25388"/>
                      <a:pt x="1194" y="25144"/>
                      <a:pt x="1085" y="24954"/>
                    </a:cubicBezTo>
                    <a:cubicBezTo>
                      <a:pt x="1004" y="24710"/>
                      <a:pt x="923" y="24493"/>
                      <a:pt x="896" y="24303"/>
                    </a:cubicBezTo>
                    <a:cubicBezTo>
                      <a:pt x="814" y="23897"/>
                      <a:pt x="814" y="23598"/>
                      <a:pt x="896" y="23246"/>
                    </a:cubicBezTo>
                    <a:cubicBezTo>
                      <a:pt x="1031" y="22595"/>
                      <a:pt x="1302" y="21998"/>
                      <a:pt x="2089" y="20777"/>
                    </a:cubicBezTo>
                    <a:cubicBezTo>
                      <a:pt x="2469" y="20099"/>
                      <a:pt x="2767" y="19584"/>
                      <a:pt x="3011" y="19177"/>
                    </a:cubicBezTo>
                    <a:close/>
                    <a:moveTo>
                      <a:pt x="5344" y="0"/>
                    </a:moveTo>
                    <a:cubicBezTo>
                      <a:pt x="5127" y="0"/>
                      <a:pt x="4937" y="109"/>
                      <a:pt x="4829" y="217"/>
                    </a:cubicBezTo>
                    <a:cubicBezTo>
                      <a:pt x="4720" y="380"/>
                      <a:pt x="4693" y="570"/>
                      <a:pt x="4720" y="706"/>
                    </a:cubicBezTo>
                    <a:cubicBezTo>
                      <a:pt x="4774" y="760"/>
                      <a:pt x="4801" y="841"/>
                      <a:pt x="4856" y="868"/>
                    </a:cubicBezTo>
                    <a:cubicBezTo>
                      <a:pt x="4937" y="896"/>
                      <a:pt x="4964" y="896"/>
                      <a:pt x="5046" y="896"/>
                    </a:cubicBezTo>
                    <a:cubicBezTo>
                      <a:pt x="5127" y="896"/>
                      <a:pt x="5208" y="841"/>
                      <a:pt x="5208" y="814"/>
                    </a:cubicBezTo>
                    <a:cubicBezTo>
                      <a:pt x="5208" y="760"/>
                      <a:pt x="5208" y="733"/>
                      <a:pt x="5181" y="733"/>
                    </a:cubicBezTo>
                    <a:cubicBezTo>
                      <a:pt x="5127" y="733"/>
                      <a:pt x="5127" y="733"/>
                      <a:pt x="5100" y="706"/>
                    </a:cubicBezTo>
                    <a:cubicBezTo>
                      <a:pt x="5073" y="706"/>
                      <a:pt x="5046" y="679"/>
                      <a:pt x="5046" y="651"/>
                    </a:cubicBezTo>
                    <a:cubicBezTo>
                      <a:pt x="5046" y="651"/>
                      <a:pt x="5046" y="597"/>
                      <a:pt x="5073" y="543"/>
                    </a:cubicBezTo>
                    <a:cubicBezTo>
                      <a:pt x="5073" y="462"/>
                      <a:pt x="5127" y="434"/>
                      <a:pt x="5208" y="407"/>
                    </a:cubicBezTo>
                    <a:cubicBezTo>
                      <a:pt x="5235" y="394"/>
                      <a:pt x="5269" y="387"/>
                      <a:pt x="5303" y="387"/>
                    </a:cubicBezTo>
                    <a:cubicBezTo>
                      <a:pt x="5337" y="387"/>
                      <a:pt x="5371" y="394"/>
                      <a:pt x="5398" y="407"/>
                    </a:cubicBezTo>
                    <a:cubicBezTo>
                      <a:pt x="5452" y="407"/>
                      <a:pt x="5452" y="434"/>
                      <a:pt x="5480" y="434"/>
                    </a:cubicBezTo>
                    <a:cubicBezTo>
                      <a:pt x="5507" y="462"/>
                      <a:pt x="5507" y="462"/>
                      <a:pt x="5507" y="489"/>
                    </a:cubicBezTo>
                    <a:cubicBezTo>
                      <a:pt x="5534" y="570"/>
                      <a:pt x="5534" y="679"/>
                      <a:pt x="5507" y="760"/>
                    </a:cubicBezTo>
                    <a:cubicBezTo>
                      <a:pt x="5507" y="841"/>
                      <a:pt x="5507" y="896"/>
                      <a:pt x="5480" y="977"/>
                    </a:cubicBezTo>
                    <a:lnTo>
                      <a:pt x="5480" y="1221"/>
                    </a:lnTo>
                    <a:lnTo>
                      <a:pt x="5480" y="1709"/>
                    </a:lnTo>
                    <a:lnTo>
                      <a:pt x="5480" y="3038"/>
                    </a:lnTo>
                    <a:lnTo>
                      <a:pt x="5480" y="4530"/>
                    </a:lnTo>
                    <a:lnTo>
                      <a:pt x="5480" y="5290"/>
                    </a:lnTo>
                    <a:cubicBezTo>
                      <a:pt x="5480" y="5290"/>
                      <a:pt x="5467" y="5265"/>
                      <a:pt x="5459" y="5265"/>
                    </a:cubicBezTo>
                    <a:cubicBezTo>
                      <a:pt x="5455" y="5265"/>
                      <a:pt x="5452" y="5272"/>
                      <a:pt x="5452" y="5290"/>
                    </a:cubicBezTo>
                    <a:lnTo>
                      <a:pt x="5181" y="5290"/>
                    </a:lnTo>
                    <a:cubicBezTo>
                      <a:pt x="5100" y="5290"/>
                      <a:pt x="5073" y="5290"/>
                      <a:pt x="4991" y="5317"/>
                    </a:cubicBezTo>
                    <a:cubicBezTo>
                      <a:pt x="4910" y="5317"/>
                      <a:pt x="4774" y="5344"/>
                      <a:pt x="4639" y="5371"/>
                    </a:cubicBezTo>
                    <a:cubicBezTo>
                      <a:pt x="4503" y="5425"/>
                      <a:pt x="4395" y="5452"/>
                      <a:pt x="4259" y="5479"/>
                    </a:cubicBezTo>
                    <a:cubicBezTo>
                      <a:pt x="4042" y="5561"/>
                      <a:pt x="3879" y="5615"/>
                      <a:pt x="3635" y="5724"/>
                    </a:cubicBezTo>
                    <a:cubicBezTo>
                      <a:pt x="3689" y="5642"/>
                      <a:pt x="3716" y="5588"/>
                      <a:pt x="3771" y="5479"/>
                    </a:cubicBezTo>
                    <a:cubicBezTo>
                      <a:pt x="3961" y="5154"/>
                      <a:pt x="4015" y="5181"/>
                      <a:pt x="4150" y="4828"/>
                    </a:cubicBezTo>
                    <a:cubicBezTo>
                      <a:pt x="4259" y="4503"/>
                      <a:pt x="4178" y="4476"/>
                      <a:pt x="4286" y="4123"/>
                    </a:cubicBezTo>
                    <a:cubicBezTo>
                      <a:pt x="4313" y="3961"/>
                      <a:pt x="4367" y="3852"/>
                      <a:pt x="4367" y="3744"/>
                    </a:cubicBezTo>
                    <a:cubicBezTo>
                      <a:pt x="4395" y="3662"/>
                      <a:pt x="4395" y="3581"/>
                      <a:pt x="4422" y="3391"/>
                    </a:cubicBezTo>
                    <a:cubicBezTo>
                      <a:pt x="4422" y="3174"/>
                      <a:pt x="4395" y="3065"/>
                      <a:pt x="4367" y="3011"/>
                    </a:cubicBezTo>
                    <a:cubicBezTo>
                      <a:pt x="4313" y="2903"/>
                      <a:pt x="4286" y="2794"/>
                      <a:pt x="4232" y="2631"/>
                    </a:cubicBezTo>
                    <a:cubicBezTo>
                      <a:pt x="4150" y="2469"/>
                      <a:pt x="4096" y="2360"/>
                      <a:pt x="4015" y="2306"/>
                    </a:cubicBezTo>
                    <a:cubicBezTo>
                      <a:pt x="3961" y="2225"/>
                      <a:pt x="3879" y="2116"/>
                      <a:pt x="3716" y="2035"/>
                    </a:cubicBezTo>
                    <a:cubicBezTo>
                      <a:pt x="3581" y="1953"/>
                      <a:pt x="3472" y="1926"/>
                      <a:pt x="3364" y="1899"/>
                    </a:cubicBezTo>
                    <a:cubicBezTo>
                      <a:pt x="3323" y="1872"/>
                      <a:pt x="3283" y="1858"/>
                      <a:pt x="3235" y="1858"/>
                    </a:cubicBezTo>
                    <a:cubicBezTo>
                      <a:pt x="3188" y="1858"/>
                      <a:pt x="3133" y="1872"/>
                      <a:pt x="3066" y="1899"/>
                    </a:cubicBezTo>
                    <a:cubicBezTo>
                      <a:pt x="2957" y="1926"/>
                      <a:pt x="2903" y="1953"/>
                      <a:pt x="2794" y="2062"/>
                    </a:cubicBezTo>
                    <a:cubicBezTo>
                      <a:pt x="2767" y="2089"/>
                      <a:pt x="2740" y="2116"/>
                      <a:pt x="2686" y="2197"/>
                    </a:cubicBezTo>
                    <a:cubicBezTo>
                      <a:pt x="2659" y="2252"/>
                      <a:pt x="2659" y="2333"/>
                      <a:pt x="2659" y="2360"/>
                    </a:cubicBezTo>
                    <a:cubicBezTo>
                      <a:pt x="2659" y="2496"/>
                      <a:pt x="2767" y="2604"/>
                      <a:pt x="2876" y="2659"/>
                    </a:cubicBezTo>
                    <a:cubicBezTo>
                      <a:pt x="2903" y="2686"/>
                      <a:pt x="2937" y="2699"/>
                      <a:pt x="2967" y="2699"/>
                    </a:cubicBezTo>
                    <a:cubicBezTo>
                      <a:pt x="2998" y="2699"/>
                      <a:pt x="3025" y="2686"/>
                      <a:pt x="3038" y="2659"/>
                    </a:cubicBezTo>
                    <a:cubicBezTo>
                      <a:pt x="3066" y="2631"/>
                      <a:pt x="3093" y="2604"/>
                      <a:pt x="3066" y="2523"/>
                    </a:cubicBezTo>
                    <a:cubicBezTo>
                      <a:pt x="3066" y="2496"/>
                      <a:pt x="3038" y="2496"/>
                      <a:pt x="3038" y="2469"/>
                    </a:cubicBezTo>
                    <a:lnTo>
                      <a:pt x="3038" y="2442"/>
                    </a:lnTo>
                    <a:cubicBezTo>
                      <a:pt x="3038" y="2414"/>
                      <a:pt x="3066" y="2414"/>
                      <a:pt x="3066" y="2360"/>
                    </a:cubicBezTo>
                    <a:lnTo>
                      <a:pt x="3093" y="2360"/>
                    </a:lnTo>
                    <a:cubicBezTo>
                      <a:pt x="3093" y="2360"/>
                      <a:pt x="3147" y="2333"/>
                      <a:pt x="3201" y="2333"/>
                    </a:cubicBezTo>
                    <a:cubicBezTo>
                      <a:pt x="3215" y="2333"/>
                      <a:pt x="3242" y="2326"/>
                      <a:pt x="3279" y="2326"/>
                    </a:cubicBezTo>
                    <a:cubicBezTo>
                      <a:pt x="3316" y="2326"/>
                      <a:pt x="3364" y="2333"/>
                      <a:pt x="3418" y="2360"/>
                    </a:cubicBezTo>
                    <a:cubicBezTo>
                      <a:pt x="3500" y="2442"/>
                      <a:pt x="3581" y="2496"/>
                      <a:pt x="3608" y="2550"/>
                    </a:cubicBezTo>
                    <a:cubicBezTo>
                      <a:pt x="3635" y="2604"/>
                      <a:pt x="3689" y="2631"/>
                      <a:pt x="3744" y="2767"/>
                    </a:cubicBezTo>
                    <a:cubicBezTo>
                      <a:pt x="3771" y="2903"/>
                      <a:pt x="3825" y="2984"/>
                      <a:pt x="3825" y="3038"/>
                    </a:cubicBezTo>
                    <a:cubicBezTo>
                      <a:pt x="3825" y="3120"/>
                      <a:pt x="3852" y="3174"/>
                      <a:pt x="3852" y="3364"/>
                    </a:cubicBezTo>
                    <a:cubicBezTo>
                      <a:pt x="3852" y="3527"/>
                      <a:pt x="3825" y="3581"/>
                      <a:pt x="3771" y="3689"/>
                    </a:cubicBezTo>
                    <a:cubicBezTo>
                      <a:pt x="3744" y="3771"/>
                      <a:pt x="3716" y="3852"/>
                      <a:pt x="3716" y="3988"/>
                    </a:cubicBezTo>
                    <a:cubicBezTo>
                      <a:pt x="3635" y="4313"/>
                      <a:pt x="3635" y="4340"/>
                      <a:pt x="3554" y="4639"/>
                    </a:cubicBezTo>
                    <a:cubicBezTo>
                      <a:pt x="3445" y="4937"/>
                      <a:pt x="3445" y="4937"/>
                      <a:pt x="3283" y="5262"/>
                    </a:cubicBezTo>
                    <a:cubicBezTo>
                      <a:pt x="3201" y="5398"/>
                      <a:pt x="3147" y="5452"/>
                      <a:pt x="3093" y="5534"/>
                    </a:cubicBezTo>
                    <a:cubicBezTo>
                      <a:pt x="3066" y="5561"/>
                      <a:pt x="3066" y="5588"/>
                      <a:pt x="3038" y="5615"/>
                    </a:cubicBezTo>
                    <a:cubicBezTo>
                      <a:pt x="3038" y="5561"/>
                      <a:pt x="3066" y="5534"/>
                      <a:pt x="3066" y="5425"/>
                    </a:cubicBezTo>
                    <a:cubicBezTo>
                      <a:pt x="3066" y="5262"/>
                      <a:pt x="3038" y="5181"/>
                      <a:pt x="3011" y="5127"/>
                    </a:cubicBezTo>
                    <a:cubicBezTo>
                      <a:pt x="2957" y="5045"/>
                      <a:pt x="2930" y="4991"/>
                      <a:pt x="2876" y="4801"/>
                    </a:cubicBezTo>
                    <a:cubicBezTo>
                      <a:pt x="2767" y="4666"/>
                      <a:pt x="2686" y="4639"/>
                      <a:pt x="2632" y="4584"/>
                    </a:cubicBezTo>
                    <a:cubicBezTo>
                      <a:pt x="2550" y="4530"/>
                      <a:pt x="2496" y="4476"/>
                      <a:pt x="2333" y="4476"/>
                    </a:cubicBezTo>
                    <a:cubicBezTo>
                      <a:pt x="2198" y="4476"/>
                      <a:pt x="2116" y="4503"/>
                      <a:pt x="2062" y="4503"/>
                    </a:cubicBezTo>
                    <a:cubicBezTo>
                      <a:pt x="1981" y="4530"/>
                      <a:pt x="1926" y="4584"/>
                      <a:pt x="1872" y="4612"/>
                    </a:cubicBezTo>
                    <a:cubicBezTo>
                      <a:pt x="1791" y="4720"/>
                      <a:pt x="1736" y="4856"/>
                      <a:pt x="1736" y="4991"/>
                    </a:cubicBezTo>
                    <a:cubicBezTo>
                      <a:pt x="1709" y="5045"/>
                      <a:pt x="1709" y="5154"/>
                      <a:pt x="1736" y="5208"/>
                    </a:cubicBezTo>
                    <a:cubicBezTo>
                      <a:pt x="1790" y="5333"/>
                      <a:pt x="1890" y="5387"/>
                      <a:pt x="1983" y="5387"/>
                    </a:cubicBezTo>
                    <a:cubicBezTo>
                      <a:pt x="2032" y="5387"/>
                      <a:pt x="2079" y="5372"/>
                      <a:pt x="2116" y="5344"/>
                    </a:cubicBezTo>
                    <a:cubicBezTo>
                      <a:pt x="2143" y="5317"/>
                      <a:pt x="2198" y="5290"/>
                      <a:pt x="2198" y="5262"/>
                    </a:cubicBezTo>
                    <a:cubicBezTo>
                      <a:pt x="2198" y="5208"/>
                      <a:pt x="2143" y="5208"/>
                      <a:pt x="2116" y="5181"/>
                    </a:cubicBezTo>
                    <a:cubicBezTo>
                      <a:pt x="2089" y="5181"/>
                      <a:pt x="2062" y="5154"/>
                      <a:pt x="2062" y="5154"/>
                    </a:cubicBezTo>
                    <a:lnTo>
                      <a:pt x="2008" y="5154"/>
                    </a:lnTo>
                    <a:cubicBezTo>
                      <a:pt x="1981" y="5127"/>
                      <a:pt x="1981" y="5073"/>
                      <a:pt x="1981" y="5045"/>
                    </a:cubicBezTo>
                    <a:cubicBezTo>
                      <a:pt x="2008" y="4991"/>
                      <a:pt x="2008" y="4991"/>
                      <a:pt x="2062" y="4937"/>
                    </a:cubicBezTo>
                    <a:cubicBezTo>
                      <a:pt x="2089" y="4937"/>
                      <a:pt x="2116" y="4910"/>
                      <a:pt x="2198" y="4910"/>
                    </a:cubicBezTo>
                    <a:cubicBezTo>
                      <a:pt x="2252" y="4910"/>
                      <a:pt x="2333" y="4937"/>
                      <a:pt x="2360" y="4937"/>
                    </a:cubicBezTo>
                    <a:cubicBezTo>
                      <a:pt x="2387" y="4991"/>
                      <a:pt x="2469" y="4991"/>
                      <a:pt x="2496" y="5073"/>
                    </a:cubicBezTo>
                    <a:cubicBezTo>
                      <a:pt x="2550" y="5154"/>
                      <a:pt x="2550" y="5208"/>
                      <a:pt x="2550" y="5290"/>
                    </a:cubicBezTo>
                    <a:lnTo>
                      <a:pt x="2550" y="5479"/>
                    </a:lnTo>
                    <a:lnTo>
                      <a:pt x="2550" y="5615"/>
                    </a:lnTo>
                    <a:cubicBezTo>
                      <a:pt x="2523" y="5724"/>
                      <a:pt x="2523" y="5724"/>
                      <a:pt x="2469" y="5859"/>
                    </a:cubicBezTo>
                    <a:lnTo>
                      <a:pt x="2333" y="6212"/>
                    </a:lnTo>
                    <a:cubicBezTo>
                      <a:pt x="2225" y="6375"/>
                      <a:pt x="2198" y="6347"/>
                      <a:pt x="2116" y="6510"/>
                    </a:cubicBezTo>
                    <a:cubicBezTo>
                      <a:pt x="2008" y="6673"/>
                      <a:pt x="2062" y="6673"/>
                      <a:pt x="1953" y="6836"/>
                    </a:cubicBezTo>
                    <a:cubicBezTo>
                      <a:pt x="1845" y="7026"/>
                      <a:pt x="1845" y="6971"/>
                      <a:pt x="1736" y="7161"/>
                    </a:cubicBezTo>
                    <a:cubicBezTo>
                      <a:pt x="1736" y="7188"/>
                      <a:pt x="1709" y="7188"/>
                      <a:pt x="1709" y="7188"/>
                    </a:cubicBezTo>
                    <a:cubicBezTo>
                      <a:pt x="1465" y="7487"/>
                      <a:pt x="1275" y="7731"/>
                      <a:pt x="1140" y="8002"/>
                    </a:cubicBezTo>
                    <a:cubicBezTo>
                      <a:pt x="1058" y="8110"/>
                      <a:pt x="1004" y="8192"/>
                      <a:pt x="977" y="8300"/>
                    </a:cubicBezTo>
                    <a:cubicBezTo>
                      <a:pt x="896" y="8409"/>
                      <a:pt x="868" y="8517"/>
                      <a:pt x="841" y="8572"/>
                    </a:cubicBezTo>
                    <a:cubicBezTo>
                      <a:pt x="733" y="8734"/>
                      <a:pt x="651" y="8951"/>
                      <a:pt x="597" y="9114"/>
                    </a:cubicBezTo>
                    <a:cubicBezTo>
                      <a:pt x="516" y="9277"/>
                      <a:pt x="462" y="9494"/>
                      <a:pt x="380" y="9684"/>
                    </a:cubicBezTo>
                    <a:cubicBezTo>
                      <a:pt x="326" y="9901"/>
                      <a:pt x="299" y="10091"/>
                      <a:pt x="218" y="10335"/>
                    </a:cubicBezTo>
                    <a:cubicBezTo>
                      <a:pt x="190" y="10470"/>
                      <a:pt x="190" y="10579"/>
                      <a:pt x="163" y="10714"/>
                    </a:cubicBezTo>
                    <a:cubicBezTo>
                      <a:pt x="109" y="10850"/>
                      <a:pt x="109" y="10986"/>
                      <a:pt x="109" y="11148"/>
                    </a:cubicBezTo>
                    <a:cubicBezTo>
                      <a:pt x="82" y="11447"/>
                      <a:pt x="82" y="11799"/>
                      <a:pt x="82" y="12179"/>
                    </a:cubicBezTo>
                    <a:cubicBezTo>
                      <a:pt x="109" y="12939"/>
                      <a:pt x="245" y="13481"/>
                      <a:pt x="353" y="13969"/>
                    </a:cubicBezTo>
                    <a:cubicBezTo>
                      <a:pt x="380" y="14078"/>
                      <a:pt x="435" y="14213"/>
                      <a:pt x="462" y="14295"/>
                    </a:cubicBezTo>
                    <a:lnTo>
                      <a:pt x="543" y="14620"/>
                    </a:lnTo>
                    <a:cubicBezTo>
                      <a:pt x="624" y="14810"/>
                      <a:pt x="679" y="14973"/>
                      <a:pt x="760" y="15163"/>
                    </a:cubicBezTo>
                    <a:cubicBezTo>
                      <a:pt x="896" y="15488"/>
                      <a:pt x="1031" y="15868"/>
                      <a:pt x="1221" y="16275"/>
                    </a:cubicBezTo>
                    <a:cubicBezTo>
                      <a:pt x="1438" y="16682"/>
                      <a:pt x="1709" y="17197"/>
                      <a:pt x="2089" y="17821"/>
                    </a:cubicBezTo>
                    <a:cubicBezTo>
                      <a:pt x="2170" y="18011"/>
                      <a:pt x="2279" y="18173"/>
                      <a:pt x="2387" y="18309"/>
                    </a:cubicBezTo>
                    <a:cubicBezTo>
                      <a:pt x="2116" y="18770"/>
                      <a:pt x="1791" y="19367"/>
                      <a:pt x="1275" y="20235"/>
                    </a:cubicBezTo>
                    <a:cubicBezTo>
                      <a:pt x="516" y="21537"/>
                      <a:pt x="218" y="22269"/>
                      <a:pt x="82" y="23056"/>
                    </a:cubicBezTo>
                    <a:cubicBezTo>
                      <a:pt x="1" y="23463"/>
                      <a:pt x="1" y="23869"/>
                      <a:pt x="109" y="24385"/>
                    </a:cubicBezTo>
                    <a:cubicBezTo>
                      <a:pt x="190" y="24602"/>
                      <a:pt x="245" y="24873"/>
                      <a:pt x="435" y="25198"/>
                    </a:cubicBezTo>
                    <a:cubicBezTo>
                      <a:pt x="597" y="25470"/>
                      <a:pt x="787" y="25768"/>
                      <a:pt x="1140" y="26039"/>
                    </a:cubicBezTo>
                    <a:cubicBezTo>
                      <a:pt x="1465" y="26311"/>
                      <a:pt x="1845" y="26419"/>
                      <a:pt x="2198" y="26446"/>
                    </a:cubicBezTo>
                    <a:cubicBezTo>
                      <a:pt x="2279" y="26453"/>
                      <a:pt x="2357" y="26456"/>
                      <a:pt x="2432" y="26456"/>
                    </a:cubicBezTo>
                    <a:cubicBezTo>
                      <a:pt x="2659" y="26456"/>
                      <a:pt x="2862" y="26426"/>
                      <a:pt x="3066" y="26365"/>
                    </a:cubicBezTo>
                    <a:cubicBezTo>
                      <a:pt x="3310" y="26311"/>
                      <a:pt x="3554" y="26202"/>
                      <a:pt x="3716" y="26094"/>
                    </a:cubicBezTo>
                    <a:cubicBezTo>
                      <a:pt x="3906" y="25985"/>
                      <a:pt x="4042" y="25877"/>
                      <a:pt x="4178" y="25714"/>
                    </a:cubicBezTo>
                    <a:cubicBezTo>
                      <a:pt x="4449" y="25443"/>
                      <a:pt x="4720" y="25117"/>
                      <a:pt x="4910" y="24683"/>
                    </a:cubicBezTo>
                    <a:cubicBezTo>
                      <a:pt x="5073" y="24222"/>
                      <a:pt x="5208" y="23625"/>
                      <a:pt x="5127" y="22866"/>
                    </a:cubicBezTo>
                    <a:cubicBezTo>
                      <a:pt x="5073" y="22106"/>
                      <a:pt x="4856" y="21591"/>
                      <a:pt x="4666" y="21157"/>
                    </a:cubicBezTo>
                    <a:cubicBezTo>
                      <a:pt x="4449" y="20696"/>
                      <a:pt x="4286" y="20370"/>
                      <a:pt x="4123" y="20072"/>
                    </a:cubicBezTo>
                    <a:cubicBezTo>
                      <a:pt x="3961" y="19719"/>
                      <a:pt x="3744" y="19421"/>
                      <a:pt x="3472" y="19041"/>
                    </a:cubicBezTo>
                    <a:cubicBezTo>
                      <a:pt x="3418" y="18933"/>
                      <a:pt x="3337" y="18797"/>
                      <a:pt x="3228" y="18716"/>
                    </a:cubicBezTo>
                    <a:cubicBezTo>
                      <a:pt x="3337" y="18580"/>
                      <a:pt x="3418" y="18390"/>
                      <a:pt x="3500" y="18255"/>
                    </a:cubicBezTo>
                    <a:cubicBezTo>
                      <a:pt x="3879" y="17631"/>
                      <a:pt x="4259" y="17007"/>
                      <a:pt x="4964" y="15732"/>
                    </a:cubicBezTo>
                    <a:cubicBezTo>
                      <a:pt x="5208" y="15325"/>
                      <a:pt x="5398" y="14864"/>
                      <a:pt x="5615" y="14430"/>
                    </a:cubicBezTo>
                    <a:cubicBezTo>
                      <a:pt x="5778" y="13996"/>
                      <a:pt x="5914" y="13562"/>
                      <a:pt x="5968" y="13101"/>
                    </a:cubicBezTo>
                    <a:cubicBezTo>
                      <a:pt x="6049" y="12694"/>
                      <a:pt x="6022" y="12342"/>
                      <a:pt x="5968" y="12016"/>
                    </a:cubicBezTo>
                    <a:cubicBezTo>
                      <a:pt x="5914" y="11745"/>
                      <a:pt x="5859" y="11582"/>
                      <a:pt x="5859" y="11528"/>
                    </a:cubicBezTo>
                    <a:cubicBezTo>
                      <a:pt x="5724" y="11203"/>
                      <a:pt x="5534" y="10904"/>
                      <a:pt x="5290" y="10633"/>
                    </a:cubicBezTo>
                    <a:cubicBezTo>
                      <a:pt x="5073" y="10362"/>
                      <a:pt x="4747" y="10172"/>
                      <a:pt x="4422" y="10036"/>
                    </a:cubicBezTo>
                    <a:cubicBezTo>
                      <a:pt x="4223" y="9960"/>
                      <a:pt x="4007" y="9926"/>
                      <a:pt x="3798" y="9926"/>
                    </a:cubicBezTo>
                    <a:cubicBezTo>
                      <a:pt x="3636" y="9926"/>
                      <a:pt x="3479" y="9946"/>
                      <a:pt x="3337" y="9982"/>
                    </a:cubicBezTo>
                    <a:cubicBezTo>
                      <a:pt x="3174" y="10036"/>
                      <a:pt x="2984" y="10118"/>
                      <a:pt x="2821" y="10226"/>
                    </a:cubicBezTo>
                    <a:cubicBezTo>
                      <a:pt x="2686" y="10335"/>
                      <a:pt x="2550" y="10470"/>
                      <a:pt x="2415" y="10606"/>
                    </a:cubicBezTo>
                    <a:cubicBezTo>
                      <a:pt x="2170" y="10877"/>
                      <a:pt x="2008" y="11175"/>
                      <a:pt x="1899" y="11528"/>
                    </a:cubicBezTo>
                    <a:cubicBezTo>
                      <a:pt x="1818" y="11854"/>
                      <a:pt x="1764" y="12206"/>
                      <a:pt x="1818" y="12532"/>
                    </a:cubicBezTo>
                    <a:cubicBezTo>
                      <a:pt x="1872" y="13210"/>
                      <a:pt x="2116" y="13779"/>
                      <a:pt x="2415" y="14322"/>
                    </a:cubicBezTo>
                    <a:cubicBezTo>
                      <a:pt x="2659" y="14729"/>
                      <a:pt x="2930" y="15108"/>
                      <a:pt x="3093" y="15244"/>
                    </a:cubicBezTo>
                    <a:cubicBezTo>
                      <a:pt x="3144" y="15287"/>
                      <a:pt x="3185" y="15314"/>
                      <a:pt x="3209" y="15314"/>
                    </a:cubicBezTo>
                    <a:cubicBezTo>
                      <a:pt x="3260" y="15314"/>
                      <a:pt x="3232" y="15189"/>
                      <a:pt x="3066" y="14837"/>
                    </a:cubicBezTo>
                    <a:cubicBezTo>
                      <a:pt x="2849" y="14403"/>
                      <a:pt x="2550" y="13834"/>
                      <a:pt x="2387" y="13237"/>
                    </a:cubicBezTo>
                    <a:cubicBezTo>
                      <a:pt x="2252" y="12803"/>
                      <a:pt x="2225" y="12423"/>
                      <a:pt x="2252" y="12125"/>
                    </a:cubicBezTo>
                    <a:cubicBezTo>
                      <a:pt x="2279" y="11826"/>
                      <a:pt x="2387" y="11555"/>
                      <a:pt x="2496" y="11284"/>
                    </a:cubicBezTo>
                    <a:cubicBezTo>
                      <a:pt x="2550" y="11148"/>
                      <a:pt x="2632" y="11013"/>
                      <a:pt x="2713" y="10904"/>
                    </a:cubicBezTo>
                    <a:cubicBezTo>
                      <a:pt x="2821" y="10769"/>
                      <a:pt x="2957" y="10660"/>
                      <a:pt x="3093" y="10579"/>
                    </a:cubicBezTo>
                    <a:cubicBezTo>
                      <a:pt x="3228" y="10470"/>
                      <a:pt x="3445" y="10389"/>
                      <a:pt x="3635" y="10389"/>
                    </a:cubicBezTo>
                    <a:cubicBezTo>
                      <a:pt x="3684" y="10383"/>
                      <a:pt x="3733" y="10379"/>
                      <a:pt x="3782" y="10379"/>
                    </a:cubicBezTo>
                    <a:cubicBezTo>
                      <a:pt x="3951" y="10379"/>
                      <a:pt x="4124" y="10419"/>
                      <a:pt x="4313" y="10524"/>
                    </a:cubicBezTo>
                    <a:cubicBezTo>
                      <a:pt x="4584" y="10660"/>
                      <a:pt x="4801" y="10877"/>
                      <a:pt x="4964" y="11067"/>
                    </a:cubicBezTo>
                    <a:cubicBezTo>
                      <a:pt x="5100" y="11284"/>
                      <a:pt x="5208" y="11474"/>
                      <a:pt x="5263" y="11691"/>
                    </a:cubicBezTo>
                    <a:cubicBezTo>
                      <a:pt x="5398" y="12098"/>
                      <a:pt x="5398" y="12396"/>
                      <a:pt x="5371" y="12749"/>
                    </a:cubicBezTo>
                    <a:cubicBezTo>
                      <a:pt x="5263" y="13427"/>
                      <a:pt x="5018" y="14051"/>
                      <a:pt x="4205" y="15244"/>
                    </a:cubicBezTo>
                    <a:cubicBezTo>
                      <a:pt x="3391" y="16465"/>
                      <a:pt x="2984" y="17088"/>
                      <a:pt x="2659" y="17712"/>
                    </a:cubicBezTo>
                    <a:cubicBezTo>
                      <a:pt x="2659" y="17712"/>
                      <a:pt x="2659" y="17767"/>
                      <a:pt x="2632" y="17767"/>
                    </a:cubicBezTo>
                    <a:lnTo>
                      <a:pt x="2523" y="17550"/>
                    </a:lnTo>
                    <a:cubicBezTo>
                      <a:pt x="2170" y="16953"/>
                      <a:pt x="1953" y="16437"/>
                      <a:pt x="1764" y="16031"/>
                    </a:cubicBezTo>
                    <a:cubicBezTo>
                      <a:pt x="1601" y="15624"/>
                      <a:pt x="1465" y="15271"/>
                      <a:pt x="1330" y="14946"/>
                    </a:cubicBezTo>
                    <a:cubicBezTo>
                      <a:pt x="1275" y="14783"/>
                      <a:pt x="1194" y="14593"/>
                      <a:pt x="1167" y="14430"/>
                    </a:cubicBezTo>
                    <a:cubicBezTo>
                      <a:pt x="1140" y="14322"/>
                      <a:pt x="1085" y="14268"/>
                      <a:pt x="1085" y="14159"/>
                    </a:cubicBezTo>
                    <a:cubicBezTo>
                      <a:pt x="1058" y="14051"/>
                      <a:pt x="1058" y="13969"/>
                      <a:pt x="1031" y="13861"/>
                    </a:cubicBezTo>
                    <a:cubicBezTo>
                      <a:pt x="923" y="13427"/>
                      <a:pt x="814" y="12911"/>
                      <a:pt x="814" y="12206"/>
                    </a:cubicBezTo>
                    <a:cubicBezTo>
                      <a:pt x="814" y="11854"/>
                      <a:pt x="868" y="11555"/>
                      <a:pt x="868" y="11284"/>
                    </a:cubicBezTo>
                    <a:cubicBezTo>
                      <a:pt x="896" y="11148"/>
                      <a:pt x="896" y="11013"/>
                      <a:pt x="923" y="10904"/>
                    </a:cubicBezTo>
                    <a:cubicBezTo>
                      <a:pt x="950" y="10796"/>
                      <a:pt x="950" y="10660"/>
                      <a:pt x="1004" y="10579"/>
                    </a:cubicBezTo>
                    <a:cubicBezTo>
                      <a:pt x="1031" y="10362"/>
                      <a:pt x="1085" y="10172"/>
                      <a:pt x="1167" y="9982"/>
                    </a:cubicBezTo>
                    <a:lnTo>
                      <a:pt x="1357" y="9494"/>
                    </a:lnTo>
                    <a:cubicBezTo>
                      <a:pt x="1492" y="9168"/>
                      <a:pt x="1682" y="8843"/>
                      <a:pt x="1899" y="8490"/>
                    </a:cubicBezTo>
                    <a:cubicBezTo>
                      <a:pt x="2143" y="8138"/>
                      <a:pt x="2469" y="7731"/>
                      <a:pt x="2957" y="7243"/>
                    </a:cubicBezTo>
                    <a:cubicBezTo>
                      <a:pt x="3581" y="6727"/>
                      <a:pt x="4042" y="6456"/>
                      <a:pt x="4503" y="6266"/>
                    </a:cubicBezTo>
                    <a:cubicBezTo>
                      <a:pt x="4584" y="6239"/>
                      <a:pt x="4693" y="6158"/>
                      <a:pt x="4801" y="6130"/>
                    </a:cubicBezTo>
                    <a:lnTo>
                      <a:pt x="5100" y="6022"/>
                    </a:lnTo>
                    <a:lnTo>
                      <a:pt x="5235" y="5968"/>
                    </a:lnTo>
                    <a:lnTo>
                      <a:pt x="5371" y="5913"/>
                    </a:lnTo>
                    <a:lnTo>
                      <a:pt x="5425" y="5886"/>
                    </a:lnTo>
                    <a:lnTo>
                      <a:pt x="5561" y="5859"/>
                    </a:lnTo>
                    <a:cubicBezTo>
                      <a:pt x="5669" y="5859"/>
                      <a:pt x="5751" y="5778"/>
                      <a:pt x="5805" y="5751"/>
                    </a:cubicBezTo>
                    <a:cubicBezTo>
                      <a:pt x="5859" y="5696"/>
                      <a:pt x="5886" y="5615"/>
                      <a:pt x="5886" y="5561"/>
                    </a:cubicBezTo>
                    <a:lnTo>
                      <a:pt x="5886" y="5235"/>
                    </a:lnTo>
                    <a:lnTo>
                      <a:pt x="5886" y="4828"/>
                    </a:lnTo>
                    <a:lnTo>
                      <a:pt x="5886" y="1764"/>
                    </a:lnTo>
                    <a:lnTo>
                      <a:pt x="5886" y="1302"/>
                    </a:lnTo>
                    <a:lnTo>
                      <a:pt x="5886" y="1085"/>
                    </a:lnTo>
                    <a:lnTo>
                      <a:pt x="5886" y="841"/>
                    </a:lnTo>
                    <a:cubicBezTo>
                      <a:pt x="5886" y="679"/>
                      <a:pt x="5914" y="462"/>
                      <a:pt x="5805" y="272"/>
                    </a:cubicBezTo>
                    <a:cubicBezTo>
                      <a:pt x="5778" y="109"/>
                      <a:pt x="5534" y="0"/>
                      <a:pt x="5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1"/>
              <p:cNvSpPr/>
              <p:nvPr/>
            </p:nvSpPr>
            <p:spPr>
              <a:xfrm>
                <a:off x="7162150" y="2452225"/>
                <a:ext cx="47500" cy="52450"/>
              </a:xfrm>
              <a:custGeom>
                <a:avLst/>
                <a:gdLst/>
                <a:ahLst/>
                <a:cxnLst/>
                <a:rect l="l" t="t" r="r" b="b"/>
                <a:pathLst>
                  <a:path w="1900" h="2098" extrusionOk="0">
                    <a:moveTo>
                      <a:pt x="882" y="0"/>
                    </a:moveTo>
                    <a:cubicBezTo>
                      <a:pt x="822" y="0"/>
                      <a:pt x="756" y="13"/>
                      <a:pt x="598" y="45"/>
                    </a:cubicBezTo>
                    <a:lnTo>
                      <a:pt x="353" y="45"/>
                    </a:lnTo>
                    <a:cubicBezTo>
                      <a:pt x="272" y="45"/>
                      <a:pt x="245" y="45"/>
                      <a:pt x="191" y="99"/>
                    </a:cubicBezTo>
                    <a:cubicBezTo>
                      <a:pt x="109" y="127"/>
                      <a:pt x="1" y="154"/>
                      <a:pt x="1" y="262"/>
                    </a:cubicBezTo>
                    <a:cubicBezTo>
                      <a:pt x="1" y="316"/>
                      <a:pt x="55" y="371"/>
                      <a:pt x="82" y="371"/>
                    </a:cubicBezTo>
                    <a:cubicBezTo>
                      <a:pt x="137" y="371"/>
                      <a:pt x="191" y="371"/>
                      <a:pt x="272" y="316"/>
                    </a:cubicBezTo>
                    <a:cubicBezTo>
                      <a:pt x="462" y="289"/>
                      <a:pt x="408" y="262"/>
                      <a:pt x="598" y="262"/>
                    </a:cubicBezTo>
                    <a:cubicBezTo>
                      <a:pt x="760" y="262"/>
                      <a:pt x="760" y="262"/>
                      <a:pt x="896" y="289"/>
                    </a:cubicBezTo>
                    <a:cubicBezTo>
                      <a:pt x="1032" y="316"/>
                      <a:pt x="1032" y="316"/>
                      <a:pt x="1167" y="398"/>
                    </a:cubicBezTo>
                    <a:cubicBezTo>
                      <a:pt x="1303" y="452"/>
                      <a:pt x="1276" y="506"/>
                      <a:pt x="1357" y="588"/>
                    </a:cubicBezTo>
                    <a:cubicBezTo>
                      <a:pt x="1466" y="696"/>
                      <a:pt x="1466" y="696"/>
                      <a:pt x="1547" y="832"/>
                    </a:cubicBezTo>
                    <a:cubicBezTo>
                      <a:pt x="1601" y="967"/>
                      <a:pt x="1601" y="967"/>
                      <a:pt x="1628" y="1103"/>
                    </a:cubicBezTo>
                    <a:lnTo>
                      <a:pt x="1628" y="1401"/>
                    </a:lnTo>
                    <a:lnTo>
                      <a:pt x="1628" y="1618"/>
                    </a:lnTo>
                    <a:cubicBezTo>
                      <a:pt x="1628" y="1754"/>
                      <a:pt x="1574" y="1890"/>
                      <a:pt x="1601" y="2025"/>
                    </a:cubicBezTo>
                    <a:cubicBezTo>
                      <a:pt x="1601" y="2046"/>
                      <a:pt x="1632" y="2098"/>
                      <a:pt x="1683" y="2098"/>
                    </a:cubicBezTo>
                    <a:cubicBezTo>
                      <a:pt x="1699" y="2098"/>
                      <a:pt x="1717" y="2093"/>
                      <a:pt x="1737" y="2080"/>
                    </a:cubicBezTo>
                    <a:cubicBezTo>
                      <a:pt x="1764" y="2052"/>
                      <a:pt x="1764" y="2025"/>
                      <a:pt x="1818" y="1998"/>
                    </a:cubicBezTo>
                    <a:cubicBezTo>
                      <a:pt x="1845" y="1890"/>
                      <a:pt x="1845" y="1863"/>
                      <a:pt x="1872" y="1727"/>
                    </a:cubicBezTo>
                    <a:cubicBezTo>
                      <a:pt x="1900" y="1537"/>
                      <a:pt x="1900" y="1537"/>
                      <a:pt x="1900" y="1374"/>
                    </a:cubicBezTo>
                    <a:cubicBezTo>
                      <a:pt x="1900" y="1212"/>
                      <a:pt x="1900" y="1212"/>
                      <a:pt x="1872" y="1049"/>
                    </a:cubicBezTo>
                    <a:cubicBezTo>
                      <a:pt x="1845" y="859"/>
                      <a:pt x="1872" y="859"/>
                      <a:pt x="1818" y="696"/>
                    </a:cubicBezTo>
                    <a:cubicBezTo>
                      <a:pt x="1737" y="533"/>
                      <a:pt x="1710" y="533"/>
                      <a:pt x="1601" y="398"/>
                    </a:cubicBezTo>
                    <a:cubicBezTo>
                      <a:pt x="1574" y="316"/>
                      <a:pt x="1547" y="289"/>
                      <a:pt x="1493" y="262"/>
                    </a:cubicBezTo>
                    <a:cubicBezTo>
                      <a:pt x="1466" y="235"/>
                      <a:pt x="1438" y="154"/>
                      <a:pt x="1357" y="127"/>
                    </a:cubicBezTo>
                    <a:cubicBezTo>
                      <a:pt x="1221" y="18"/>
                      <a:pt x="1194" y="45"/>
                      <a:pt x="1032" y="18"/>
                    </a:cubicBezTo>
                    <a:cubicBezTo>
                      <a:pt x="964" y="7"/>
                      <a:pt x="925"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1"/>
              <p:cNvSpPr/>
              <p:nvPr/>
            </p:nvSpPr>
            <p:spPr>
              <a:xfrm>
                <a:off x="7103850" y="2678825"/>
                <a:ext cx="54950" cy="143425"/>
              </a:xfrm>
              <a:custGeom>
                <a:avLst/>
                <a:gdLst/>
                <a:ahLst/>
                <a:cxnLst/>
                <a:rect l="l" t="t" r="r" b="b"/>
                <a:pathLst>
                  <a:path w="2198" h="5737" extrusionOk="0">
                    <a:moveTo>
                      <a:pt x="1854" y="1"/>
                    </a:moveTo>
                    <a:cubicBezTo>
                      <a:pt x="1839" y="1"/>
                      <a:pt x="1819" y="12"/>
                      <a:pt x="1790" y="41"/>
                    </a:cubicBezTo>
                    <a:cubicBezTo>
                      <a:pt x="1736" y="68"/>
                      <a:pt x="1709" y="149"/>
                      <a:pt x="1628" y="203"/>
                    </a:cubicBezTo>
                    <a:cubicBezTo>
                      <a:pt x="1492" y="420"/>
                      <a:pt x="1465" y="447"/>
                      <a:pt x="1302" y="719"/>
                    </a:cubicBezTo>
                    <a:cubicBezTo>
                      <a:pt x="1085" y="1017"/>
                      <a:pt x="1085" y="1017"/>
                      <a:pt x="895" y="1370"/>
                    </a:cubicBezTo>
                    <a:cubicBezTo>
                      <a:pt x="678" y="1695"/>
                      <a:pt x="705" y="1695"/>
                      <a:pt x="543" y="2048"/>
                    </a:cubicBezTo>
                    <a:cubicBezTo>
                      <a:pt x="407" y="2427"/>
                      <a:pt x="380" y="2373"/>
                      <a:pt x="244" y="2753"/>
                    </a:cubicBezTo>
                    <a:cubicBezTo>
                      <a:pt x="163" y="2916"/>
                      <a:pt x="136" y="3024"/>
                      <a:pt x="136" y="3133"/>
                    </a:cubicBezTo>
                    <a:cubicBezTo>
                      <a:pt x="109" y="3241"/>
                      <a:pt x="109" y="3295"/>
                      <a:pt x="82" y="3512"/>
                    </a:cubicBezTo>
                    <a:cubicBezTo>
                      <a:pt x="82" y="3675"/>
                      <a:pt x="27" y="3784"/>
                      <a:pt x="27" y="3865"/>
                    </a:cubicBezTo>
                    <a:cubicBezTo>
                      <a:pt x="27" y="3974"/>
                      <a:pt x="0" y="4082"/>
                      <a:pt x="27" y="4272"/>
                    </a:cubicBezTo>
                    <a:cubicBezTo>
                      <a:pt x="82" y="4489"/>
                      <a:pt x="109" y="4543"/>
                      <a:pt x="136" y="4652"/>
                    </a:cubicBezTo>
                    <a:cubicBezTo>
                      <a:pt x="217" y="4733"/>
                      <a:pt x="244" y="4814"/>
                      <a:pt x="353" y="5004"/>
                    </a:cubicBezTo>
                    <a:cubicBezTo>
                      <a:pt x="434" y="5167"/>
                      <a:pt x="516" y="5221"/>
                      <a:pt x="570" y="5303"/>
                    </a:cubicBezTo>
                    <a:cubicBezTo>
                      <a:pt x="651" y="5357"/>
                      <a:pt x="705" y="5438"/>
                      <a:pt x="895" y="5547"/>
                    </a:cubicBezTo>
                    <a:cubicBezTo>
                      <a:pt x="1031" y="5601"/>
                      <a:pt x="1112" y="5628"/>
                      <a:pt x="1194" y="5682"/>
                    </a:cubicBezTo>
                    <a:cubicBezTo>
                      <a:pt x="1248" y="5709"/>
                      <a:pt x="1329" y="5737"/>
                      <a:pt x="1438" y="5737"/>
                    </a:cubicBezTo>
                    <a:cubicBezTo>
                      <a:pt x="1601" y="5737"/>
                      <a:pt x="1736" y="5709"/>
                      <a:pt x="1872" y="5682"/>
                    </a:cubicBezTo>
                    <a:cubicBezTo>
                      <a:pt x="1926" y="5628"/>
                      <a:pt x="2035" y="5601"/>
                      <a:pt x="2116" y="5547"/>
                    </a:cubicBezTo>
                    <a:cubicBezTo>
                      <a:pt x="2170" y="5492"/>
                      <a:pt x="2197" y="5438"/>
                      <a:pt x="2197" y="5357"/>
                    </a:cubicBezTo>
                    <a:cubicBezTo>
                      <a:pt x="2197" y="5325"/>
                      <a:pt x="2179" y="5312"/>
                      <a:pt x="2147" y="5312"/>
                    </a:cubicBezTo>
                    <a:cubicBezTo>
                      <a:pt x="2124" y="5312"/>
                      <a:pt x="2095" y="5318"/>
                      <a:pt x="2062" y="5330"/>
                    </a:cubicBezTo>
                    <a:cubicBezTo>
                      <a:pt x="2007" y="5357"/>
                      <a:pt x="1980" y="5357"/>
                      <a:pt x="1899" y="5411"/>
                    </a:cubicBezTo>
                    <a:cubicBezTo>
                      <a:pt x="1872" y="5438"/>
                      <a:pt x="1763" y="5465"/>
                      <a:pt x="1655" y="5465"/>
                    </a:cubicBezTo>
                    <a:lnTo>
                      <a:pt x="1329" y="5465"/>
                    </a:lnTo>
                    <a:cubicBezTo>
                      <a:pt x="1221" y="5465"/>
                      <a:pt x="1112" y="5438"/>
                      <a:pt x="977" y="5357"/>
                    </a:cubicBezTo>
                    <a:cubicBezTo>
                      <a:pt x="841" y="5303"/>
                      <a:pt x="787" y="5221"/>
                      <a:pt x="705" y="5167"/>
                    </a:cubicBezTo>
                    <a:cubicBezTo>
                      <a:pt x="678" y="5086"/>
                      <a:pt x="624" y="5031"/>
                      <a:pt x="516" y="4896"/>
                    </a:cubicBezTo>
                    <a:cubicBezTo>
                      <a:pt x="407" y="4760"/>
                      <a:pt x="380" y="4652"/>
                      <a:pt x="353" y="4597"/>
                    </a:cubicBezTo>
                    <a:cubicBezTo>
                      <a:pt x="299" y="4516"/>
                      <a:pt x="271" y="4408"/>
                      <a:pt x="244" y="4245"/>
                    </a:cubicBezTo>
                    <a:cubicBezTo>
                      <a:pt x="217" y="4028"/>
                      <a:pt x="244" y="3974"/>
                      <a:pt x="244" y="3865"/>
                    </a:cubicBezTo>
                    <a:cubicBezTo>
                      <a:pt x="244" y="3757"/>
                      <a:pt x="244" y="3675"/>
                      <a:pt x="271" y="3485"/>
                    </a:cubicBezTo>
                    <a:cubicBezTo>
                      <a:pt x="353" y="3133"/>
                      <a:pt x="353" y="3133"/>
                      <a:pt x="434" y="2780"/>
                    </a:cubicBezTo>
                    <a:cubicBezTo>
                      <a:pt x="570" y="2455"/>
                      <a:pt x="543" y="2455"/>
                      <a:pt x="705" y="2102"/>
                    </a:cubicBezTo>
                    <a:cubicBezTo>
                      <a:pt x="841" y="1776"/>
                      <a:pt x="895" y="1804"/>
                      <a:pt x="1058" y="1451"/>
                    </a:cubicBezTo>
                    <a:cubicBezTo>
                      <a:pt x="1194" y="1234"/>
                      <a:pt x="1329" y="1017"/>
                      <a:pt x="1329" y="990"/>
                    </a:cubicBezTo>
                    <a:cubicBezTo>
                      <a:pt x="1492" y="719"/>
                      <a:pt x="1736" y="475"/>
                      <a:pt x="1845" y="176"/>
                    </a:cubicBezTo>
                    <a:cubicBezTo>
                      <a:pt x="1885" y="96"/>
                      <a:pt x="1895" y="1"/>
                      <a:pt x="18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1"/>
              <p:cNvSpPr/>
              <p:nvPr/>
            </p:nvSpPr>
            <p:spPr>
              <a:xfrm>
                <a:off x="7234725" y="2202275"/>
                <a:ext cx="7475" cy="120900"/>
              </a:xfrm>
              <a:custGeom>
                <a:avLst/>
                <a:gdLst/>
                <a:ahLst/>
                <a:cxnLst/>
                <a:rect l="l" t="t" r="r" b="b"/>
                <a:pathLst>
                  <a:path w="299" h="4836" extrusionOk="0">
                    <a:moveTo>
                      <a:pt x="119" y="1"/>
                    </a:moveTo>
                    <a:cubicBezTo>
                      <a:pt x="100" y="1"/>
                      <a:pt x="78" y="11"/>
                      <a:pt x="54" y="35"/>
                    </a:cubicBezTo>
                    <a:cubicBezTo>
                      <a:pt x="27" y="89"/>
                      <a:pt x="0" y="116"/>
                      <a:pt x="0" y="170"/>
                    </a:cubicBezTo>
                    <a:lnTo>
                      <a:pt x="0" y="577"/>
                    </a:lnTo>
                    <a:lnTo>
                      <a:pt x="0" y="1065"/>
                    </a:lnTo>
                    <a:cubicBezTo>
                      <a:pt x="0" y="1309"/>
                      <a:pt x="27" y="1309"/>
                      <a:pt x="27" y="1526"/>
                    </a:cubicBezTo>
                    <a:cubicBezTo>
                      <a:pt x="27" y="1770"/>
                      <a:pt x="0" y="1770"/>
                      <a:pt x="0" y="2015"/>
                    </a:cubicBezTo>
                    <a:cubicBezTo>
                      <a:pt x="0" y="2259"/>
                      <a:pt x="27" y="2259"/>
                      <a:pt x="27" y="2476"/>
                    </a:cubicBezTo>
                    <a:cubicBezTo>
                      <a:pt x="27" y="2720"/>
                      <a:pt x="0" y="2720"/>
                      <a:pt x="0" y="2964"/>
                    </a:cubicBezTo>
                    <a:cubicBezTo>
                      <a:pt x="0" y="3208"/>
                      <a:pt x="27" y="3208"/>
                      <a:pt x="27" y="3425"/>
                    </a:cubicBezTo>
                    <a:lnTo>
                      <a:pt x="27" y="3913"/>
                    </a:lnTo>
                    <a:cubicBezTo>
                      <a:pt x="27" y="4076"/>
                      <a:pt x="0" y="4157"/>
                      <a:pt x="0" y="4266"/>
                    </a:cubicBezTo>
                    <a:lnTo>
                      <a:pt x="0" y="4537"/>
                    </a:lnTo>
                    <a:cubicBezTo>
                      <a:pt x="0" y="4591"/>
                      <a:pt x="27" y="4754"/>
                      <a:pt x="163" y="4835"/>
                    </a:cubicBezTo>
                    <a:cubicBezTo>
                      <a:pt x="190" y="4835"/>
                      <a:pt x="217" y="4781"/>
                      <a:pt x="271" y="4754"/>
                    </a:cubicBezTo>
                    <a:lnTo>
                      <a:pt x="271" y="4429"/>
                    </a:lnTo>
                    <a:cubicBezTo>
                      <a:pt x="271" y="4184"/>
                      <a:pt x="217" y="4184"/>
                      <a:pt x="217" y="3940"/>
                    </a:cubicBezTo>
                    <a:lnTo>
                      <a:pt x="217" y="3479"/>
                    </a:lnTo>
                    <a:lnTo>
                      <a:pt x="217" y="2991"/>
                    </a:lnTo>
                    <a:cubicBezTo>
                      <a:pt x="217" y="2747"/>
                      <a:pt x="271" y="2747"/>
                      <a:pt x="271" y="2530"/>
                    </a:cubicBezTo>
                    <a:lnTo>
                      <a:pt x="271" y="2042"/>
                    </a:lnTo>
                    <a:lnTo>
                      <a:pt x="271" y="1581"/>
                    </a:lnTo>
                    <a:lnTo>
                      <a:pt x="271" y="1092"/>
                    </a:lnTo>
                    <a:lnTo>
                      <a:pt x="271" y="767"/>
                    </a:lnTo>
                    <a:cubicBezTo>
                      <a:pt x="271" y="550"/>
                      <a:pt x="298" y="306"/>
                      <a:pt x="217" y="116"/>
                    </a:cubicBezTo>
                    <a:cubicBezTo>
                      <a:pt x="198" y="58"/>
                      <a:pt x="165"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1"/>
              <p:cNvSpPr/>
              <p:nvPr/>
            </p:nvSpPr>
            <p:spPr>
              <a:xfrm>
                <a:off x="7174375" y="2634800"/>
                <a:ext cx="77325" cy="418000"/>
              </a:xfrm>
              <a:custGeom>
                <a:avLst/>
                <a:gdLst/>
                <a:ahLst/>
                <a:cxnLst/>
                <a:rect l="l" t="t" r="r" b="b"/>
                <a:pathLst>
                  <a:path w="3093" h="16720" extrusionOk="0">
                    <a:moveTo>
                      <a:pt x="623" y="0"/>
                    </a:moveTo>
                    <a:cubicBezTo>
                      <a:pt x="590" y="0"/>
                      <a:pt x="555" y="3"/>
                      <a:pt x="515" y="11"/>
                    </a:cubicBezTo>
                    <a:cubicBezTo>
                      <a:pt x="380" y="11"/>
                      <a:pt x="271" y="66"/>
                      <a:pt x="163" y="174"/>
                    </a:cubicBezTo>
                    <a:cubicBezTo>
                      <a:pt x="54" y="283"/>
                      <a:pt x="27" y="418"/>
                      <a:pt x="0" y="554"/>
                    </a:cubicBezTo>
                    <a:cubicBezTo>
                      <a:pt x="0" y="689"/>
                      <a:pt x="27" y="852"/>
                      <a:pt x="54" y="961"/>
                    </a:cubicBezTo>
                    <a:cubicBezTo>
                      <a:pt x="163" y="1205"/>
                      <a:pt x="326" y="1286"/>
                      <a:pt x="434" y="1340"/>
                    </a:cubicBezTo>
                    <a:cubicBezTo>
                      <a:pt x="444" y="1342"/>
                      <a:pt x="453" y="1343"/>
                      <a:pt x="462" y="1343"/>
                    </a:cubicBezTo>
                    <a:cubicBezTo>
                      <a:pt x="570" y="1343"/>
                      <a:pt x="568" y="1191"/>
                      <a:pt x="543" y="1015"/>
                    </a:cubicBezTo>
                    <a:cubicBezTo>
                      <a:pt x="461" y="879"/>
                      <a:pt x="434" y="744"/>
                      <a:pt x="461" y="662"/>
                    </a:cubicBezTo>
                    <a:cubicBezTo>
                      <a:pt x="461" y="608"/>
                      <a:pt x="515" y="554"/>
                      <a:pt x="543" y="527"/>
                    </a:cubicBezTo>
                    <a:cubicBezTo>
                      <a:pt x="570" y="473"/>
                      <a:pt x="570" y="473"/>
                      <a:pt x="678" y="473"/>
                    </a:cubicBezTo>
                    <a:cubicBezTo>
                      <a:pt x="760" y="527"/>
                      <a:pt x="868" y="608"/>
                      <a:pt x="949" y="717"/>
                    </a:cubicBezTo>
                    <a:cubicBezTo>
                      <a:pt x="1004" y="825"/>
                      <a:pt x="1085" y="934"/>
                      <a:pt x="1112" y="1015"/>
                    </a:cubicBezTo>
                    <a:cubicBezTo>
                      <a:pt x="1194" y="1123"/>
                      <a:pt x="1221" y="1259"/>
                      <a:pt x="1275" y="1395"/>
                    </a:cubicBezTo>
                    <a:cubicBezTo>
                      <a:pt x="1302" y="1476"/>
                      <a:pt x="1356" y="1530"/>
                      <a:pt x="1383" y="1639"/>
                    </a:cubicBezTo>
                    <a:cubicBezTo>
                      <a:pt x="1438" y="1747"/>
                      <a:pt x="1492" y="1829"/>
                      <a:pt x="1519" y="1937"/>
                    </a:cubicBezTo>
                    <a:cubicBezTo>
                      <a:pt x="1682" y="2371"/>
                      <a:pt x="1763" y="2615"/>
                      <a:pt x="1817" y="2859"/>
                    </a:cubicBezTo>
                    <a:lnTo>
                      <a:pt x="2089" y="3809"/>
                    </a:lnTo>
                    <a:cubicBezTo>
                      <a:pt x="2224" y="4270"/>
                      <a:pt x="2251" y="4514"/>
                      <a:pt x="2333" y="4758"/>
                    </a:cubicBezTo>
                    <a:cubicBezTo>
                      <a:pt x="2387" y="5002"/>
                      <a:pt x="2441" y="5273"/>
                      <a:pt x="2496" y="5735"/>
                    </a:cubicBezTo>
                    <a:cubicBezTo>
                      <a:pt x="2577" y="6223"/>
                      <a:pt x="2577" y="6494"/>
                      <a:pt x="2577" y="6711"/>
                    </a:cubicBezTo>
                    <a:lnTo>
                      <a:pt x="2577" y="7715"/>
                    </a:lnTo>
                    <a:lnTo>
                      <a:pt x="2577" y="8691"/>
                    </a:lnTo>
                    <a:lnTo>
                      <a:pt x="2577" y="9098"/>
                    </a:lnTo>
                    <a:cubicBezTo>
                      <a:pt x="2577" y="9233"/>
                      <a:pt x="2577" y="9423"/>
                      <a:pt x="2523" y="9667"/>
                    </a:cubicBezTo>
                    <a:cubicBezTo>
                      <a:pt x="2496" y="10183"/>
                      <a:pt x="2468" y="10427"/>
                      <a:pt x="2441" y="10644"/>
                    </a:cubicBezTo>
                    <a:cubicBezTo>
                      <a:pt x="2387" y="10915"/>
                      <a:pt x="2360" y="11159"/>
                      <a:pt x="2251" y="11648"/>
                    </a:cubicBezTo>
                    <a:cubicBezTo>
                      <a:pt x="2170" y="12109"/>
                      <a:pt x="2089" y="12353"/>
                      <a:pt x="2034" y="12597"/>
                    </a:cubicBezTo>
                    <a:lnTo>
                      <a:pt x="1763" y="13546"/>
                    </a:lnTo>
                    <a:cubicBezTo>
                      <a:pt x="1709" y="13682"/>
                      <a:pt x="1655" y="13845"/>
                      <a:pt x="1628" y="13980"/>
                    </a:cubicBezTo>
                    <a:cubicBezTo>
                      <a:pt x="1573" y="14116"/>
                      <a:pt x="1519" y="14251"/>
                      <a:pt x="1492" y="14387"/>
                    </a:cubicBezTo>
                    <a:cubicBezTo>
                      <a:pt x="1411" y="14658"/>
                      <a:pt x="1356" y="14848"/>
                      <a:pt x="1356" y="14902"/>
                    </a:cubicBezTo>
                    <a:cubicBezTo>
                      <a:pt x="1275" y="15065"/>
                      <a:pt x="1221" y="15255"/>
                      <a:pt x="1139" y="15472"/>
                    </a:cubicBezTo>
                    <a:cubicBezTo>
                      <a:pt x="1085" y="15635"/>
                      <a:pt x="977" y="15852"/>
                      <a:pt x="868" y="15987"/>
                    </a:cubicBezTo>
                    <a:cubicBezTo>
                      <a:pt x="814" y="16042"/>
                      <a:pt x="787" y="16123"/>
                      <a:pt x="705" y="16150"/>
                    </a:cubicBezTo>
                    <a:cubicBezTo>
                      <a:pt x="651" y="16177"/>
                      <a:pt x="597" y="16204"/>
                      <a:pt x="543" y="16204"/>
                    </a:cubicBezTo>
                    <a:cubicBezTo>
                      <a:pt x="515" y="16204"/>
                      <a:pt x="515" y="16204"/>
                      <a:pt x="461" y="16177"/>
                    </a:cubicBezTo>
                    <a:lnTo>
                      <a:pt x="461" y="16150"/>
                    </a:lnTo>
                    <a:lnTo>
                      <a:pt x="461" y="16123"/>
                    </a:lnTo>
                    <a:lnTo>
                      <a:pt x="461" y="16014"/>
                    </a:lnTo>
                    <a:cubicBezTo>
                      <a:pt x="461" y="15906"/>
                      <a:pt x="543" y="15770"/>
                      <a:pt x="570" y="15716"/>
                    </a:cubicBezTo>
                    <a:cubicBezTo>
                      <a:pt x="570" y="15662"/>
                      <a:pt x="597" y="15635"/>
                      <a:pt x="570" y="15608"/>
                    </a:cubicBezTo>
                    <a:cubicBezTo>
                      <a:pt x="570" y="15608"/>
                      <a:pt x="543" y="15601"/>
                      <a:pt x="502" y="15601"/>
                    </a:cubicBezTo>
                    <a:cubicBezTo>
                      <a:pt x="461" y="15601"/>
                      <a:pt x="407" y="15608"/>
                      <a:pt x="353" y="15635"/>
                    </a:cubicBezTo>
                    <a:cubicBezTo>
                      <a:pt x="217" y="15716"/>
                      <a:pt x="163" y="15797"/>
                      <a:pt x="81" y="15933"/>
                    </a:cubicBezTo>
                    <a:cubicBezTo>
                      <a:pt x="54" y="16014"/>
                      <a:pt x="54" y="16123"/>
                      <a:pt x="54" y="16177"/>
                    </a:cubicBezTo>
                    <a:lnTo>
                      <a:pt x="54" y="16259"/>
                    </a:lnTo>
                    <a:lnTo>
                      <a:pt x="54" y="16313"/>
                    </a:lnTo>
                    <a:cubicBezTo>
                      <a:pt x="81" y="16340"/>
                      <a:pt x="81" y="16421"/>
                      <a:pt x="136" y="16448"/>
                    </a:cubicBezTo>
                    <a:cubicBezTo>
                      <a:pt x="163" y="16476"/>
                      <a:pt x="163" y="16503"/>
                      <a:pt x="190" y="16557"/>
                    </a:cubicBezTo>
                    <a:lnTo>
                      <a:pt x="244" y="16584"/>
                    </a:lnTo>
                    <a:cubicBezTo>
                      <a:pt x="244" y="16611"/>
                      <a:pt x="271" y="16611"/>
                      <a:pt x="271" y="16611"/>
                    </a:cubicBezTo>
                    <a:cubicBezTo>
                      <a:pt x="326" y="16638"/>
                      <a:pt x="407" y="16693"/>
                      <a:pt x="380" y="16720"/>
                    </a:cubicBezTo>
                    <a:lnTo>
                      <a:pt x="678" y="16720"/>
                    </a:lnTo>
                    <a:cubicBezTo>
                      <a:pt x="841" y="16665"/>
                      <a:pt x="977" y="16584"/>
                      <a:pt x="1085" y="16476"/>
                    </a:cubicBezTo>
                    <a:cubicBezTo>
                      <a:pt x="1275" y="16313"/>
                      <a:pt x="1411" y="16042"/>
                      <a:pt x="1600" y="15635"/>
                    </a:cubicBezTo>
                    <a:cubicBezTo>
                      <a:pt x="1763" y="15174"/>
                      <a:pt x="1817" y="14902"/>
                      <a:pt x="1899" y="14685"/>
                    </a:cubicBezTo>
                    <a:cubicBezTo>
                      <a:pt x="2007" y="14441"/>
                      <a:pt x="2062" y="14224"/>
                      <a:pt x="2224" y="13736"/>
                    </a:cubicBezTo>
                    <a:cubicBezTo>
                      <a:pt x="2414" y="13275"/>
                      <a:pt x="2441" y="13004"/>
                      <a:pt x="2496" y="12760"/>
                    </a:cubicBezTo>
                    <a:cubicBezTo>
                      <a:pt x="2577" y="12515"/>
                      <a:pt x="2604" y="12271"/>
                      <a:pt x="2712" y="11783"/>
                    </a:cubicBezTo>
                    <a:cubicBezTo>
                      <a:pt x="2821" y="11295"/>
                      <a:pt x="2848" y="11024"/>
                      <a:pt x="2902" y="10780"/>
                    </a:cubicBezTo>
                    <a:cubicBezTo>
                      <a:pt x="2957" y="10508"/>
                      <a:pt x="3011" y="10291"/>
                      <a:pt x="3038" y="9776"/>
                    </a:cubicBezTo>
                    <a:cubicBezTo>
                      <a:pt x="3092" y="9505"/>
                      <a:pt x="3092" y="9342"/>
                      <a:pt x="3092" y="9152"/>
                    </a:cubicBezTo>
                    <a:lnTo>
                      <a:pt x="3092" y="8745"/>
                    </a:lnTo>
                    <a:cubicBezTo>
                      <a:pt x="3092" y="8474"/>
                      <a:pt x="3038" y="8257"/>
                      <a:pt x="3038" y="7742"/>
                    </a:cubicBezTo>
                    <a:cubicBezTo>
                      <a:pt x="3011" y="7226"/>
                      <a:pt x="3011" y="6955"/>
                      <a:pt x="3011" y="6711"/>
                    </a:cubicBezTo>
                    <a:cubicBezTo>
                      <a:pt x="3011" y="6440"/>
                      <a:pt x="3011" y="6223"/>
                      <a:pt x="2929" y="5707"/>
                    </a:cubicBezTo>
                    <a:cubicBezTo>
                      <a:pt x="2875" y="5192"/>
                      <a:pt x="2794" y="4948"/>
                      <a:pt x="2740" y="4731"/>
                    </a:cubicBezTo>
                    <a:cubicBezTo>
                      <a:pt x="2685" y="4487"/>
                      <a:pt x="2604" y="4216"/>
                      <a:pt x="2468" y="3727"/>
                    </a:cubicBezTo>
                    <a:cubicBezTo>
                      <a:pt x="2333" y="3239"/>
                      <a:pt x="2279" y="2995"/>
                      <a:pt x="2197" y="2751"/>
                    </a:cubicBezTo>
                    <a:cubicBezTo>
                      <a:pt x="2089" y="2507"/>
                      <a:pt x="2034" y="2290"/>
                      <a:pt x="1872" y="1802"/>
                    </a:cubicBezTo>
                    <a:cubicBezTo>
                      <a:pt x="1790" y="1639"/>
                      <a:pt x="1736" y="1503"/>
                      <a:pt x="1682" y="1368"/>
                    </a:cubicBezTo>
                    <a:lnTo>
                      <a:pt x="1600" y="1069"/>
                    </a:lnTo>
                    <a:cubicBezTo>
                      <a:pt x="1519" y="879"/>
                      <a:pt x="1492" y="717"/>
                      <a:pt x="1356" y="473"/>
                    </a:cubicBezTo>
                    <a:cubicBezTo>
                      <a:pt x="1248" y="337"/>
                      <a:pt x="1112" y="147"/>
                      <a:pt x="868" y="39"/>
                    </a:cubicBezTo>
                    <a:cubicBezTo>
                      <a:pt x="772" y="19"/>
                      <a:pt x="703" y="0"/>
                      <a:pt x="6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1"/>
              <p:cNvSpPr/>
              <p:nvPr/>
            </p:nvSpPr>
            <p:spPr>
              <a:xfrm>
                <a:off x="7055700" y="2809675"/>
                <a:ext cx="42075" cy="77850"/>
              </a:xfrm>
              <a:custGeom>
                <a:avLst/>
                <a:gdLst/>
                <a:ahLst/>
                <a:cxnLst/>
                <a:rect l="l" t="t" r="r" b="b"/>
                <a:pathLst>
                  <a:path w="1683" h="3114" extrusionOk="0">
                    <a:moveTo>
                      <a:pt x="329" y="1"/>
                    </a:moveTo>
                    <a:cubicBezTo>
                      <a:pt x="292" y="1"/>
                      <a:pt x="258" y="14"/>
                      <a:pt x="217" y="41"/>
                    </a:cubicBezTo>
                    <a:cubicBezTo>
                      <a:pt x="217" y="123"/>
                      <a:pt x="190" y="204"/>
                      <a:pt x="190" y="367"/>
                    </a:cubicBezTo>
                    <a:cubicBezTo>
                      <a:pt x="190" y="503"/>
                      <a:pt x="217" y="530"/>
                      <a:pt x="272" y="611"/>
                    </a:cubicBezTo>
                    <a:cubicBezTo>
                      <a:pt x="299" y="638"/>
                      <a:pt x="326" y="720"/>
                      <a:pt x="407" y="801"/>
                    </a:cubicBezTo>
                    <a:cubicBezTo>
                      <a:pt x="462" y="909"/>
                      <a:pt x="489" y="991"/>
                      <a:pt x="543" y="1018"/>
                    </a:cubicBezTo>
                    <a:cubicBezTo>
                      <a:pt x="570" y="1045"/>
                      <a:pt x="597" y="1126"/>
                      <a:pt x="706" y="1181"/>
                    </a:cubicBezTo>
                    <a:cubicBezTo>
                      <a:pt x="814" y="1262"/>
                      <a:pt x="868" y="1262"/>
                      <a:pt x="896" y="1289"/>
                    </a:cubicBezTo>
                    <a:cubicBezTo>
                      <a:pt x="950" y="1316"/>
                      <a:pt x="977" y="1316"/>
                      <a:pt x="1031" y="1343"/>
                    </a:cubicBezTo>
                    <a:cubicBezTo>
                      <a:pt x="1004" y="1343"/>
                      <a:pt x="977" y="1398"/>
                      <a:pt x="950" y="1398"/>
                    </a:cubicBezTo>
                    <a:cubicBezTo>
                      <a:pt x="868" y="1398"/>
                      <a:pt x="868" y="1316"/>
                      <a:pt x="814" y="1316"/>
                    </a:cubicBezTo>
                    <a:cubicBezTo>
                      <a:pt x="733" y="1316"/>
                      <a:pt x="733" y="1398"/>
                      <a:pt x="679" y="1398"/>
                    </a:cubicBezTo>
                    <a:cubicBezTo>
                      <a:pt x="597" y="1398"/>
                      <a:pt x="597" y="1343"/>
                      <a:pt x="543" y="1343"/>
                    </a:cubicBezTo>
                    <a:cubicBezTo>
                      <a:pt x="462" y="1343"/>
                      <a:pt x="462" y="1425"/>
                      <a:pt x="407" y="1425"/>
                    </a:cubicBezTo>
                    <a:lnTo>
                      <a:pt x="272" y="1425"/>
                    </a:lnTo>
                    <a:cubicBezTo>
                      <a:pt x="190" y="1425"/>
                      <a:pt x="190" y="1398"/>
                      <a:pt x="163" y="1398"/>
                    </a:cubicBezTo>
                    <a:cubicBezTo>
                      <a:pt x="163" y="1398"/>
                      <a:pt x="136" y="1398"/>
                      <a:pt x="109" y="1425"/>
                    </a:cubicBezTo>
                    <a:cubicBezTo>
                      <a:pt x="55" y="1425"/>
                      <a:pt x="0" y="1452"/>
                      <a:pt x="0" y="1669"/>
                    </a:cubicBezTo>
                    <a:cubicBezTo>
                      <a:pt x="0" y="1750"/>
                      <a:pt x="28" y="1832"/>
                      <a:pt x="28" y="1859"/>
                    </a:cubicBezTo>
                    <a:cubicBezTo>
                      <a:pt x="55" y="1886"/>
                      <a:pt x="55" y="1886"/>
                      <a:pt x="136" y="1886"/>
                    </a:cubicBezTo>
                    <a:cubicBezTo>
                      <a:pt x="190" y="1886"/>
                      <a:pt x="190" y="1832"/>
                      <a:pt x="272" y="1832"/>
                    </a:cubicBezTo>
                    <a:lnTo>
                      <a:pt x="407" y="1832"/>
                    </a:lnTo>
                    <a:cubicBezTo>
                      <a:pt x="462" y="1832"/>
                      <a:pt x="462" y="1805"/>
                      <a:pt x="543" y="1805"/>
                    </a:cubicBezTo>
                    <a:cubicBezTo>
                      <a:pt x="597" y="1805"/>
                      <a:pt x="597" y="1859"/>
                      <a:pt x="679" y="1859"/>
                    </a:cubicBezTo>
                    <a:lnTo>
                      <a:pt x="814" y="1859"/>
                    </a:lnTo>
                    <a:cubicBezTo>
                      <a:pt x="733" y="1886"/>
                      <a:pt x="706" y="1940"/>
                      <a:pt x="679" y="1967"/>
                    </a:cubicBezTo>
                    <a:cubicBezTo>
                      <a:pt x="651" y="1994"/>
                      <a:pt x="570" y="2021"/>
                      <a:pt x="516" y="2130"/>
                    </a:cubicBezTo>
                    <a:cubicBezTo>
                      <a:pt x="407" y="2266"/>
                      <a:pt x="326" y="2401"/>
                      <a:pt x="326" y="2428"/>
                    </a:cubicBezTo>
                    <a:cubicBezTo>
                      <a:pt x="299" y="2510"/>
                      <a:pt x="272" y="2618"/>
                      <a:pt x="245" y="2700"/>
                    </a:cubicBezTo>
                    <a:cubicBezTo>
                      <a:pt x="190" y="2808"/>
                      <a:pt x="190" y="2917"/>
                      <a:pt x="272" y="3025"/>
                    </a:cubicBezTo>
                    <a:cubicBezTo>
                      <a:pt x="291" y="3063"/>
                      <a:pt x="375" y="3114"/>
                      <a:pt x="461" y="3114"/>
                    </a:cubicBezTo>
                    <a:cubicBezTo>
                      <a:pt x="499" y="3114"/>
                      <a:pt x="537" y="3104"/>
                      <a:pt x="570" y="3079"/>
                    </a:cubicBezTo>
                    <a:lnTo>
                      <a:pt x="679" y="2971"/>
                    </a:lnTo>
                    <a:cubicBezTo>
                      <a:pt x="679" y="2862"/>
                      <a:pt x="706" y="2862"/>
                      <a:pt x="733" y="2754"/>
                    </a:cubicBezTo>
                    <a:cubicBezTo>
                      <a:pt x="814" y="2591"/>
                      <a:pt x="814" y="2591"/>
                      <a:pt x="923" y="2483"/>
                    </a:cubicBezTo>
                    <a:cubicBezTo>
                      <a:pt x="1004" y="2320"/>
                      <a:pt x="977" y="2293"/>
                      <a:pt x="1113" y="2184"/>
                    </a:cubicBezTo>
                    <a:cubicBezTo>
                      <a:pt x="1194" y="2157"/>
                      <a:pt x="1221" y="2130"/>
                      <a:pt x="1275" y="2130"/>
                    </a:cubicBezTo>
                    <a:cubicBezTo>
                      <a:pt x="1330" y="2130"/>
                      <a:pt x="1384" y="2103"/>
                      <a:pt x="1492" y="2021"/>
                    </a:cubicBezTo>
                    <a:cubicBezTo>
                      <a:pt x="1601" y="1967"/>
                      <a:pt x="1628" y="1859"/>
                      <a:pt x="1655" y="1805"/>
                    </a:cubicBezTo>
                    <a:cubicBezTo>
                      <a:pt x="1655" y="1723"/>
                      <a:pt x="1682" y="1615"/>
                      <a:pt x="1655" y="1452"/>
                    </a:cubicBezTo>
                    <a:cubicBezTo>
                      <a:pt x="1628" y="1289"/>
                      <a:pt x="1546" y="1208"/>
                      <a:pt x="1519" y="1154"/>
                    </a:cubicBezTo>
                    <a:cubicBezTo>
                      <a:pt x="1492" y="1072"/>
                      <a:pt x="1411" y="1045"/>
                      <a:pt x="1330" y="991"/>
                    </a:cubicBezTo>
                    <a:cubicBezTo>
                      <a:pt x="1221" y="909"/>
                      <a:pt x="1140" y="909"/>
                      <a:pt x="1113" y="909"/>
                    </a:cubicBezTo>
                    <a:cubicBezTo>
                      <a:pt x="1058" y="909"/>
                      <a:pt x="1004" y="909"/>
                      <a:pt x="950" y="882"/>
                    </a:cubicBezTo>
                    <a:cubicBezTo>
                      <a:pt x="868" y="828"/>
                      <a:pt x="868" y="801"/>
                      <a:pt x="841" y="774"/>
                    </a:cubicBezTo>
                    <a:cubicBezTo>
                      <a:pt x="841" y="747"/>
                      <a:pt x="814" y="720"/>
                      <a:pt x="787" y="638"/>
                    </a:cubicBezTo>
                    <a:cubicBezTo>
                      <a:pt x="706" y="530"/>
                      <a:pt x="733" y="503"/>
                      <a:pt x="733" y="448"/>
                    </a:cubicBezTo>
                    <a:cubicBezTo>
                      <a:pt x="733" y="367"/>
                      <a:pt x="733" y="340"/>
                      <a:pt x="706" y="258"/>
                    </a:cubicBezTo>
                    <a:cubicBezTo>
                      <a:pt x="706" y="204"/>
                      <a:pt x="679" y="96"/>
                      <a:pt x="462" y="41"/>
                    </a:cubicBezTo>
                    <a:cubicBezTo>
                      <a:pt x="407" y="14"/>
                      <a:pt x="367"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1"/>
              <p:cNvSpPr/>
              <p:nvPr/>
            </p:nvSpPr>
            <p:spPr>
              <a:xfrm>
                <a:off x="7143175" y="3277900"/>
                <a:ext cx="17325" cy="16825"/>
              </a:xfrm>
              <a:custGeom>
                <a:avLst/>
                <a:gdLst/>
                <a:ahLst/>
                <a:cxnLst/>
                <a:rect l="l" t="t" r="r" b="b"/>
                <a:pathLst>
                  <a:path w="693" h="673" extrusionOk="0">
                    <a:moveTo>
                      <a:pt x="339" y="1"/>
                    </a:moveTo>
                    <a:cubicBezTo>
                      <a:pt x="170" y="1"/>
                      <a:pt x="0" y="109"/>
                      <a:pt x="0" y="326"/>
                    </a:cubicBezTo>
                    <a:cubicBezTo>
                      <a:pt x="0" y="557"/>
                      <a:pt x="177" y="672"/>
                      <a:pt x="350" y="672"/>
                    </a:cubicBezTo>
                    <a:cubicBezTo>
                      <a:pt x="523" y="672"/>
                      <a:pt x="692" y="557"/>
                      <a:pt x="679" y="326"/>
                    </a:cubicBezTo>
                    <a:cubicBezTo>
                      <a:pt x="679" y="109"/>
                      <a:pt x="509" y="1"/>
                      <a:pt x="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1"/>
              <p:cNvSpPr/>
              <p:nvPr/>
            </p:nvSpPr>
            <p:spPr>
              <a:xfrm>
                <a:off x="7177750" y="3288075"/>
                <a:ext cx="17325" cy="16300"/>
              </a:xfrm>
              <a:custGeom>
                <a:avLst/>
                <a:gdLst/>
                <a:ahLst/>
                <a:cxnLst/>
                <a:rect l="l" t="t" r="r" b="b"/>
                <a:pathLst>
                  <a:path w="693" h="652" extrusionOk="0">
                    <a:moveTo>
                      <a:pt x="340" y="1"/>
                    </a:moveTo>
                    <a:cubicBezTo>
                      <a:pt x="170" y="1"/>
                      <a:pt x="1" y="109"/>
                      <a:pt x="1" y="326"/>
                    </a:cubicBezTo>
                    <a:cubicBezTo>
                      <a:pt x="1" y="543"/>
                      <a:pt x="177" y="652"/>
                      <a:pt x="350" y="652"/>
                    </a:cubicBezTo>
                    <a:cubicBezTo>
                      <a:pt x="523" y="652"/>
                      <a:pt x="692" y="543"/>
                      <a:pt x="679" y="326"/>
                    </a:cubicBezTo>
                    <a:cubicBezTo>
                      <a:pt x="679" y="109"/>
                      <a:pt x="50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1"/>
              <p:cNvSpPr/>
              <p:nvPr/>
            </p:nvSpPr>
            <p:spPr>
              <a:xfrm>
                <a:off x="7212350" y="3275200"/>
                <a:ext cx="17300" cy="16300"/>
              </a:xfrm>
              <a:custGeom>
                <a:avLst/>
                <a:gdLst/>
                <a:ahLst/>
                <a:cxnLst/>
                <a:rect l="l" t="t" r="r" b="b"/>
                <a:pathLst>
                  <a:path w="692" h="652" extrusionOk="0">
                    <a:moveTo>
                      <a:pt x="339" y="0"/>
                    </a:moveTo>
                    <a:cubicBezTo>
                      <a:pt x="170" y="0"/>
                      <a:pt x="0" y="109"/>
                      <a:pt x="0" y="326"/>
                    </a:cubicBezTo>
                    <a:cubicBezTo>
                      <a:pt x="0" y="543"/>
                      <a:pt x="176" y="651"/>
                      <a:pt x="349" y="651"/>
                    </a:cubicBezTo>
                    <a:cubicBezTo>
                      <a:pt x="522" y="651"/>
                      <a:pt x="692" y="543"/>
                      <a:pt x="678" y="326"/>
                    </a:cubicBezTo>
                    <a:cubicBezTo>
                      <a:pt x="678" y="109"/>
                      <a:pt x="509"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1"/>
              <p:cNvSpPr/>
              <p:nvPr/>
            </p:nvSpPr>
            <p:spPr>
              <a:xfrm>
                <a:off x="7122825" y="2421800"/>
                <a:ext cx="16975" cy="17325"/>
              </a:xfrm>
              <a:custGeom>
                <a:avLst/>
                <a:gdLst/>
                <a:ahLst/>
                <a:cxnLst/>
                <a:rect l="l" t="t" r="r" b="b"/>
                <a:pathLst>
                  <a:path w="679" h="693" extrusionOk="0">
                    <a:moveTo>
                      <a:pt x="340" y="1"/>
                    </a:moveTo>
                    <a:cubicBezTo>
                      <a:pt x="170" y="1"/>
                      <a:pt x="1" y="123"/>
                      <a:pt x="1" y="367"/>
                    </a:cubicBezTo>
                    <a:cubicBezTo>
                      <a:pt x="1" y="584"/>
                      <a:pt x="170" y="693"/>
                      <a:pt x="340" y="693"/>
                    </a:cubicBezTo>
                    <a:cubicBezTo>
                      <a:pt x="509" y="693"/>
                      <a:pt x="679" y="584"/>
                      <a:pt x="679" y="367"/>
                    </a:cubicBezTo>
                    <a:cubicBezTo>
                      <a:pt x="679" y="123"/>
                      <a:pt x="50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1"/>
              <p:cNvSpPr/>
              <p:nvPr/>
            </p:nvSpPr>
            <p:spPr>
              <a:xfrm>
                <a:off x="7155375" y="2397050"/>
                <a:ext cx="16975" cy="16300"/>
              </a:xfrm>
              <a:custGeom>
                <a:avLst/>
                <a:gdLst/>
                <a:ahLst/>
                <a:cxnLst/>
                <a:rect l="l" t="t" r="r" b="b"/>
                <a:pathLst>
                  <a:path w="679" h="652" extrusionOk="0">
                    <a:moveTo>
                      <a:pt x="340" y="1"/>
                    </a:moveTo>
                    <a:cubicBezTo>
                      <a:pt x="170" y="1"/>
                      <a:pt x="1" y="109"/>
                      <a:pt x="1" y="326"/>
                    </a:cubicBezTo>
                    <a:cubicBezTo>
                      <a:pt x="1" y="543"/>
                      <a:pt x="170" y="652"/>
                      <a:pt x="340" y="652"/>
                    </a:cubicBezTo>
                    <a:cubicBezTo>
                      <a:pt x="509" y="652"/>
                      <a:pt x="679" y="543"/>
                      <a:pt x="679" y="326"/>
                    </a:cubicBezTo>
                    <a:cubicBezTo>
                      <a:pt x="679" y="109"/>
                      <a:pt x="50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1"/>
              <p:cNvSpPr/>
              <p:nvPr/>
            </p:nvSpPr>
            <p:spPr>
              <a:xfrm>
                <a:off x="7196075" y="2407900"/>
                <a:ext cx="16975" cy="17325"/>
              </a:xfrm>
              <a:custGeom>
                <a:avLst/>
                <a:gdLst/>
                <a:ahLst/>
                <a:cxnLst/>
                <a:rect l="l" t="t" r="r" b="b"/>
                <a:pathLst>
                  <a:path w="679" h="693" extrusionOk="0">
                    <a:moveTo>
                      <a:pt x="339" y="1"/>
                    </a:moveTo>
                    <a:cubicBezTo>
                      <a:pt x="170" y="1"/>
                      <a:pt x="0" y="109"/>
                      <a:pt x="0" y="326"/>
                    </a:cubicBezTo>
                    <a:cubicBezTo>
                      <a:pt x="0" y="571"/>
                      <a:pt x="170" y="693"/>
                      <a:pt x="339" y="693"/>
                    </a:cubicBezTo>
                    <a:cubicBezTo>
                      <a:pt x="509" y="693"/>
                      <a:pt x="678" y="571"/>
                      <a:pt x="678" y="326"/>
                    </a:cubicBezTo>
                    <a:cubicBezTo>
                      <a:pt x="678" y="109"/>
                      <a:pt x="509" y="1"/>
                      <a:pt x="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2" name="Google Shape;912;p41"/>
            <p:cNvGrpSpPr/>
            <p:nvPr/>
          </p:nvGrpSpPr>
          <p:grpSpPr>
            <a:xfrm rot="5400000">
              <a:off x="1521845" y="3607037"/>
              <a:ext cx="235827" cy="1604076"/>
              <a:chOff x="7055700" y="2180750"/>
              <a:chExt cx="196000" cy="1333175"/>
            </a:xfrm>
          </p:grpSpPr>
          <p:sp>
            <p:nvSpPr>
              <p:cNvPr id="913" name="Google Shape;913;p41"/>
              <p:cNvSpPr/>
              <p:nvPr/>
            </p:nvSpPr>
            <p:spPr>
              <a:xfrm>
                <a:off x="7079425" y="2852475"/>
                <a:ext cx="153950" cy="661450"/>
              </a:xfrm>
              <a:custGeom>
                <a:avLst/>
                <a:gdLst/>
                <a:ahLst/>
                <a:cxnLst/>
                <a:rect l="l" t="t" r="r" b="b"/>
                <a:pathLst>
                  <a:path w="6158" h="26458" extrusionOk="0">
                    <a:moveTo>
                      <a:pt x="2542" y="663"/>
                    </a:moveTo>
                    <a:cubicBezTo>
                      <a:pt x="2667" y="663"/>
                      <a:pt x="2788" y="674"/>
                      <a:pt x="2903" y="689"/>
                    </a:cubicBezTo>
                    <a:cubicBezTo>
                      <a:pt x="3120" y="716"/>
                      <a:pt x="3283" y="798"/>
                      <a:pt x="3418" y="906"/>
                    </a:cubicBezTo>
                    <a:cubicBezTo>
                      <a:pt x="3581" y="960"/>
                      <a:pt x="3717" y="1069"/>
                      <a:pt x="3852" y="1177"/>
                    </a:cubicBezTo>
                    <a:cubicBezTo>
                      <a:pt x="4096" y="1367"/>
                      <a:pt x="4341" y="1639"/>
                      <a:pt x="4503" y="2018"/>
                    </a:cubicBezTo>
                    <a:cubicBezTo>
                      <a:pt x="4666" y="2398"/>
                      <a:pt x="4802" y="2941"/>
                      <a:pt x="4720" y="3619"/>
                    </a:cubicBezTo>
                    <a:cubicBezTo>
                      <a:pt x="4639" y="4324"/>
                      <a:pt x="4449" y="4785"/>
                      <a:pt x="4232" y="5192"/>
                    </a:cubicBezTo>
                    <a:cubicBezTo>
                      <a:pt x="4042" y="5599"/>
                      <a:pt x="3852" y="5924"/>
                      <a:pt x="3662" y="6222"/>
                    </a:cubicBezTo>
                    <a:cubicBezTo>
                      <a:pt x="3446" y="6521"/>
                      <a:pt x="3256" y="6819"/>
                      <a:pt x="2984" y="7172"/>
                    </a:cubicBezTo>
                    <a:cubicBezTo>
                      <a:pt x="2957" y="7226"/>
                      <a:pt x="2903" y="7280"/>
                      <a:pt x="2849" y="7335"/>
                    </a:cubicBezTo>
                    <a:cubicBezTo>
                      <a:pt x="2605" y="6928"/>
                      <a:pt x="2306" y="6467"/>
                      <a:pt x="1899" y="5843"/>
                    </a:cubicBezTo>
                    <a:cubicBezTo>
                      <a:pt x="1113" y="4622"/>
                      <a:pt x="869" y="3971"/>
                      <a:pt x="787" y="3347"/>
                    </a:cubicBezTo>
                    <a:cubicBezTo>
                      <a:pt x="733" y="2995"/>
                      <a:pt x="706" y="2696"/>
                      <a:pt x="787" y="2290"/>
                    </a:cubicBezTo>
                    <a:cubicBezTo>
                      <a:pt x="842" y="2073"/>
                      <a:pt x="923" y="1883"/>
                      <a:pt x="1004" y="1639"/>
                    </a:cubicBezTo>
                    <a:cubicBezTo>
                      <a:pt x="1113" y="1394"/>
                      <a:pt x="1276" y="1177"/>
                      <a:pt x="1520" y="988"/>
                    </a:cubicBezTo>
                    <a:cubicBezTo>
                      <a:pt x="1870" y="734"/>
                      <a:pt x="2221" y="663"/>
                      <a:pt x="2542" y="663"/>
                    </a:cubicBezTo>
                    <a:close/>
                    <a:moveTo>
                      <a:pt x="2502" y="1"/>
                    </a:moveTo>
                    <a:cubicBezTo>
                      <a:pt x="2428" y="1"/>
                      <a:pt x="2354" y="4"/>
                      <a:pt x="2279" y="11"/>
                    </a:cubicBezTo>
                    <a:cubicBezTo>
                      <a:pt x="1927" y="38"/>
                      <a:pt x="1601" y="174"/>
                      <a:pt x="1248" y="418"/>
                    </a:cubicBezTo>
                    <a:cubicBezTo>
                      <a:pt x="814" y="716"/>
                      <a:pt x="597" y="1042"/>
                      <a:pt x="435" y="1313"/>
                    </a:cubicBezTo>
                    <a:cubicBezTo>
                      <a:pt x="272" y="1584"/>
                      <a:pt x="191" y="1856"/>
                      <a:pt x="136" y="2073"/>
                    </a:cubicBezTo>
                    <a:cubicBezTo>
                      <a:pt x="1" y="2561"/>
                      <a:pt x="1" y="2995"/>
                      <a:pt x="55" y="3402"/>
                    </a:cubicBezTo>
                    <a:cubicBezTo>
                      <a:pt x="164" y="4188"/>
                      <a:pt x="435" y="5002"/>
                      <a:pt x="1167" y="6250"/>
                    </a:cubicBezTo>
                    <a:cubicBezTo>
                      <a:pt x="1682" y="7090"/>
                      <a:pt x="2035" y="7660"/>
                      <a:pt x="2306" y="8148"/>
                    </a:cubicBezTo>
                    <a:cubicBezTo>
                      <a:pt x="2198" y="8284"/>
                      <a:pt x="2116" y="8420"/>
                      <a:pt x="2035" y="8582"/>
                    </a:cubicBezTo>
                    <a:cubicBezTo>
                      <a:pt x="1628" y="9233"/>
                      <a:pt x="1384" y="9749"/>
                      <a:pt x="1167" y="10155"/>
                    </a:cubicBezTo>
                    <a:cubicBezTo>
                      <a:pt x="977" y="10589"/>
                      <a:pt x="869" y="10942"/>
                      <a:pt x="733" y="11295"/>
                    </a:cubicBezTo>
                    <a:cubicBezTo>
                      <a:pt x="679" y="11485"/>
                      <a:pt x="652" y="11674"/>
                      <a:pt x="570" y="11837"/>
                    </a:cubicBezTo>
                    <a:cubicBezTo>
                      <a:pt x="543" y="11946"/>
                      <a:pt x="543" y="12054"/>
                      <a:pt x="489" y="12163"/>
                    </a:cubicBezTo>
                    <a:cubicBezTo>
                      <a:pt x="462" y="12244"/>
                      <a:pt x="462" y="12352"/>
                      <a:pt x="435" y="12488"/>
                    </a:cubicBezTo>
                    <a:cubicBezTo>
                      <a:pt x="326" y="12976"/>
                      <a:pt x="218" y="13519"/>
                      <a:pt x="191" y="14278"/>
                    </a:cubicBezTo>
                    <a:cubicBezTo>
                      <a:pt x="191" y="14658"/>
                      <a:pt x="191" y="15011"/>
                      <a:pt x="218" y="15309"/>
                    </a:cubicBezTo>
                    <a:cubicBezTo>
                      <a:pt x="218" y="15445"/>
                      <a:pt x="272" y="15607"/>
                      <a:pt x="272" y="15716"/>
                    </a:cubicBezTo>
                    <a:cubicBezTo>
                      <a:pt x="299" y="15851"/>
                      <a:pt x="299" y="15987"/>
                      <a:pt x="326" y="16096"/>
                    </a:cubicBezTo>
                    <a:cubicBezTo>
                      <a:pt x="381" y="16313"/>
                      <a:pt x="435" y="16530"/>
                      <a:pt x="489" y="16719"/>
                    </a:cubicBezTo>
                    <a:cubicBezTo>
                      <a:pt x="570" y="16936"/>
                      <a:pt x="625" y="17099"/>
                      <a:pt x="706" y="17262"/>
                    </a:cubicBezTo>
                    <a:cubicBezTo>
                      <a:pt x="814" y="17587"/>
                      <a:pt x="950" y="17859"/>
                      <a:pt x="1140" y="18157"/>
                    </a:cubicBezTo>
                    <a:cubicBezTo>
                      <a:pt x="1167" y="18211"/>
                      <a:pt x="1167" y="18265"/>
                      <a:pt x="1248" y="18347"/>
                    </a:cubicBezTo>
                    <a:cubicBezTo>
                      <a:pt x="1276" y="18401"/>
                      <a:pt x="1303" y="18428"/>
                      <a:pt x="1303" y="18455"/>
                    </a:cubicBezTo>
                    <a:cubicBezTo>
                      <a:pt x="1384" y="18564"/>
                      <a:pt x="1493" y="18699"/>
                      <a:pt x="1547" y="18835"/>
                    </a:cubicBezTo>
                    <a:cubicBezTo>
                      <a:pt x="1601" y="18889"/>
                      <a:pt x="1628" y="18971"/>
                      <a:pt x="1737" y="19106"/>
                    </a:cubicBezTo>
                    <a:cubicBezTo>
                      <a:pt x="1791" y="19215"/>
                      <a:pt x="1845" y="19269"/>
                      <a:pt x="1899" y="19350"/>
                    </a:cubicBezTo>
                    <a:cubicBezTo>
                      <a:pt x="1954" y="19432"/>
                      <a:pt x="1927" y="19486"/>
                      <a:pt x="2035" y="19622"/>
                    </a:cubicBezTo>
                    <a:cubicBezTo>
                      <a:pt x="2116" y="19784"/>
                      <a:pt x="2116" y="19784"/>
                      <a:pt x="2225" y="19920"/>
                    </a:cubicBezTo>
                    <a:cubicBezTo>
                      <a:pt x="2333" y="20083"/>
                      <a:pt x="2333" y="20083"/>
                      <a:pt x="2442" y="20218"/>
                    </a:cubicBezTo>
                    <a:cubicBezTo>
                      <a:pt x="2523" y="20381"/>
                      <a:pt x="2523" y="20381"/>
                      <a:pt x="2605" y="20517"/>
                    </a:cubicBezTo>
                    <a:cubicBezTo>
                      <a:pt x="2632" y="20598"/>
                      <a:pt x="2686" y="20652"/>
                      <a:pt x="2713" y="20707"/>
                    </a:cubicBezTo>
                    <a:cubicBezTo>
                      <a:pt x="2713" y="20761"/>
                      <a:pt x="2740" y="20788"/>
                      <a:pt x="2713" y="20896"/>
                    </a:cubicBezTo>
                    <a:cubicBezTo>
                      <a:pt x="2713" y="21005"/>
                      <a:pt x="2659" y="21059"/>
                      <a:pt x="2659" y="21113"/>
                    </a:cubicBezTo>
                    <a:cubicBezTo>
                      <a:pt x="2659" y="21141"/>
                      <a:pt x="2632" y="21195"/>
                      <a:pt x="2605" y="21276"/>
                    </a:cubicBezTo>
                    <a:lnTo>
                      <a:pt x="2469" y="21412"/>
                    </a:lnTo>
                    <a:cubicBezTo>
                      <a:pt x="2442" y="21439"/>
                      <a:pt x="2388" y="21439"/>
                      <a:pt x="2306" y="21466"/>
                    </a:cubicBezTo>
                    <a:cubicBezTo>
                      <a:pt x="2280" y="21479"/>
                      <a:pt x="2254" y="21484"/>
                      <a:pt x="2230" y="21484"/>
                    </a:cubicBezTo>
                    <a:cubicBezTo>
                      <a:pt x="2152" y="21484"/>
                      <a:pt x="2089" y="21432"/>
                      <a:pt x="2089" y="21412"/>
                    </a:cubicBezTo>
                    <a:cubicBezTo>
                      <a:pt x="2062" y="21385"/>
                      <a:pt x="2035" y="21276"/>
                      <a:pt x="2062" y="21249"/>
                    </a:cubicBezTo>
                    <a:cubicBezTo>
                      <a:pt x="2062" y="21195"/>
                      <a:pt x="2116" y="21168"/>
                      <a:pt x="2198" y="21141"/>
                    </a:cubicBezTo>
                    <a:cubicBezTo>
                      <a:pt x="2225" y="21141"/>
                      <a:pt x="2252" y="21141"/>
                      <a:pt x="2306" y="21113"/>
                    </a:cubicBezTo>
                    <a:cubicBezTo>
                      <a:pt x="2333" y="21113"/>
                      <a:pt x="2361" y="21059"/>
                      <a:pt x="2333" y="21005"/>
                    </a:cubicBezTo>
                    <a:cubicBezTo>
                      <a:pt x="2306" y="20924"/>
                      <a:pt x="2198" y="20896"/>
                      <a:pt x="2116" y="20896"/>
                    </a:cubicBezTo>
                    <a:cubicBezTo>
                      <a:pt x="1981" y="20924"/>
                      <a:pt x="1954" y="20978"/>
                      <a:pt x="1899" y="21032"/>
                    </a:cubicBezTo>
                    <a:cubicBezTo>
                      <a:pt x="1845" y="21113"/>
                      <a:pt x="1818" y="21141"/>
                      <a:pt x="1818" y="21249"/>
                    </a:cubicBezTo>
                    <a:cubicBezTo>
                      <a:pt x="1818" y="21303"/>
                      <a:pt x="1791" y="21385"/>
                      <a:pt x="1818" y="21520"/>
                    </a:cubicBezTo>
                    <a:cubicBezTo>
                      <a:pt x="1845" y="21602"/>
                      <a:pt x="1899" y="21683"/>
                      <a:pt x="1927" y="21710"/>
                    </a:cubicBezTo>
                    <a:cubicBezTo>
                      <a:pt x="1954" y="21737"/>
                      <a:pt x="2035" y="21792"/>
                      <a:pt x="2062" y="21819"/>
                    </a:cubicBezTo>
                    <a:cubicBezTo>
                      <a:pt x="2116" y="21846"/>
                      <a:pt x="2225" y="21873"/>
                      <a:pt x="2388" y="21873"/>
                    </a:cubicBezTo>
                    <a:cubicBezTo>
                      <a:pt x="2578" y="21873"/>
                      <a:pt x="2659" y="21819"/>
                      <a:pt x="2740" y="21792"/>
                    </a:cubicBezTo>
                    <a:cubicBezTo>
                      <a:pt x="2795" y="21737"/>
                      <a:pt x="2876" y="21683"/>
                      <a:pt x="2984" y="21547"/>
                    </a:cubicBezTo>
                    <a:cubicBezTo>
                      <a:pt x="3066" y="21412"/>
                      <a:pt x="3066" y="21303"/>
                      <a:pt x="3120" y="21249"/>
                    </a:cubicBezTo>
                    <a:cubicBezTo>
                      <a:pt x="3120" y="21168"/>
                      <a:pt x="3147" y="21059"/>
                      <a:pt x="3147" y="20924"/>
                    </a:cubicBezTo>
                    <a:lnTo>
                      <a:pt x="3147" y="20707"/>
                    </a:lnTo>
                    <a:lnTo>
                      <a:pt x="3256" y="20788"/>
                    </a:lnTo>
                    <a:cubicBezTo>
                      <a:pt x="3310" y="20869"/>
                      <a:pt x="3337" y="20924"/>
                      <a:pt x="3446" y="21059"/>
                    </a:cubicBezTo>
                    <a:cubicBezTo>
                      <a:pt x="3581" y="21385"/>
                      <a:pt x="3554" y="21412"/>
                      <a:pt x="3662" y="21710"/>
                    </a:cubicBezTo>
                    <a:cubicBezTo>
                      <a:pt x="3744" y="22009"/>
                      <a:pt x="3825" y="22009"/>
                      <a:pt x="3879" y="22334"/>
                    </a:cubicBezTo>
                    <a:cubicBezTo>
                      <a:pt x="3934" y="22497"/>
                      <a:pt x="3934" y="22551"/>
                      <a:pt x="3934" y="22660"/>
                    </a:cubicBezTo>
                    <a:lnTo>
                      <a:pt x="3934" y="23012"/>
                    </a:lnTo>
                    <a:cubicBezTo>
                      <a:pt x="3934" y="23175"/>
                      <a:pt x="3934" y="23229"/>
                      <a:pt x="3961" y="23310"/>
                    </a:cubicBezTo>
                    <a:cubicBezTo>
                      <a:pt x="3961" y="23365"/>
                      <a:pt x="3988" y="23473"/>
                      <a:pt x="3934" y="23609"/>
                    </a:cubicBezTo>
                    <a:cubicBezTo>
                      <a:pt x="3852" y="23744"/>
                      <a:pt x="3825" y="23826"/>
                      <a:pt x="3798" y="23853"/>
                    </a:cubicBezTo>
                    <a:cubicBezTo>
                      <a:pt x="3744" y="23907"/>
                      <a:pt x="3690" y="23961"/>
                      <a:pt x="3581" y="24016"/>
                    </a:cubicBezTo>
                    <a:cubicBezTo>
                      <a:pt x="3473" y="24097"/>
                      <a:pt x="3446" y="24097"/>
                      <a:pt x="3391" y="24097"/>
                    </a:cubicBezTo>
                    <a:cubicBezTo>
                      <a:pt x="3337" y="24097"/>
                      <a:pt x="3310" y="24097"/>
                      <a:pt x="3283" y="24043"/>
                    </a:cubicBezTo>
                    <a:lnTo>
                      <a:pt x="3201" y="24043"/>
                    </a:lnTo>
                    <a:lnTo>
                      <a:pt x="3201" y="23961"/>
                    </a:lnTo>
                    <a:lnTo>
                      <a:pt x="3201" y="23880"/>
                    </a:lnTo>
                    <a:cubicBezTo>
                      <a:pt x="3201" y="23853"/>
                      <a:pt x="3256" y="23826"/>
                      <a:pt x="3283" y="23772"/>
                    </a:cubicBezTo>
                    <a:cubicBezTo>
                      <a:pt x="3310" y="23744"/>
                      <a:pt x="3337" y="23717"/>
                      <a:pt x="3310" y="23636"/>
                    </a:cubicBezTo>
                    <a:cubicBezTo>
                      <a:pt x="3310" y="23609"/>
                      <a:pt x="3201" y="23555"/>
                      <a:pt x="3147" y="23555"/>
                    </a:cubicBezTo>
                    <a:cubicBezTo>
                      <a:pt x="2930" y="23582"/>
                      <a:pt x="2876" y="23690"/>
                      <a:pt x="2795" y="23772"/>
                    </a:cubicBezTo>
                    <a:cubicBezTo>
                      <a:pt x="2767" y="23853"/>
                      <a:pt x="2740" y="23907"/>
                      <a:pt x="2740" y="23989"/>
                    </a:cubicBezTo>
                    <a:lnTo>
                      <a:pt x="2740" y="24151"/>
                    </a:lnTo>
                    <a:cubicBezTo>
                      <a:pt x="2740" y="24233"/>
                      <a:pt x="2795" y="24287"/>
                      <a:pt x="2849" y="24314"/>
                    </a:cubicBezTo>
                    <a:cubicBezTo>
                      <a:pt x="2930" y="24450"/>
                      <a:pt x="3066" y="24504"/>
                      <a:pt x="3147" y="24531"/>
                    </a:cubicBezTo>
                    <a:lnTo>
                      <a:pt x="3337" y="24531"/>
                    </a:lnTo>
                    <a:cubicBezTo>
                      <a:pt x="3473" y="24504"/>
                      <a:pt x="3581" y="24450"/>
                      <a:pt x="3798" y="24368"/>
                    </a:cubicBezTo>
                    <a:cubicBezTo>
                      <a:pt x="3961" y="24260"/>
                      <a:pt x="4015" y="24151"/>
                      <a:pt x="4096" y="24097"/>
                    </a:cubicBezTo>
                    <a:cubicBezTo>
                      <a:pt x="4151" y="24016"/>
                      <a:pt x="4232" y="23907"/>
                      <a:pt x="4286" y="23717"/>
                    </a:cubicBezTo>
                    <a:cubicBezTo>
                      <a:pt x="4368" y="23500"/>
                      <a:pt x="4368" y="23419"/>
                      <a:pt x="4395" y="23338"/>
                    </a:cubicBezTo>
                    <a:lnTo>
                      <a:pt x="4395" y="22958"/>
                    </a:lnTo>
                    <a:lnTo>
                      <a:pt x="4395" y="22605"/>
                    </a:lnTo>
                    <a:cubicBezTo>
                      <a:pt x="4395" y="22497"/>
                      <a:pt x="4395" y="22388"/>
                      <a:pt x="4368" y="22226"/>
                    </a:cubicBezTo>
                    <a:cubicBezTo>
                      <a:pt x="4286" y="21846"/>
                      <a:pt x="4259" y="21846"/>
                      <a:pt x="4151" y="21493"/>
                    </a:cubicBezTo>
                    <a:cubicBezTo>
                      <a:pt x="4015" y="21168"/>
                      <a:pt x="4015" y="21168"/>
                      <a:pt x="3852" y="20815"/>
                    </a:cubicBezTo>
                    <a:cubicBezTo>
                      <a:pt x="3798" y="20679"/>
                      <a:pt x="3717" y="20598"/>
                      <a:pt x="3690" y="20517"/>
                    </a:cubicBezTo>
                    <a:lnTo>
                      <a:pt x="3690" y="20517"/>
                    </a:lnTo>
                    <a:cubicBezTo>
                      <a:pt x="3879" y="20625"/>
                      <a:pt x="4124" y="20734"/>
                      <a:pt x="4286" y="20788"/>
                    </a:cubicBezTo>
                    <a:cubicBezTo>
                      <a:pt x="4422" y="20842"/>
                      <a:pt x="4558" y="20869"/>
                      <a:pt x="4666" y="20896"/>
                    </a:cubicBezTo>
                    <a:cubicBezTo>
                      <a:pt x="4802" y="20924"/>
                      <a:pt x="4910" y="20924"/>
                      <a:pt x="5046" y="20951"/>
                    </a:cubicBezTo>
                    <a:cubicBezTo>
                      <a:pt x="5100" y="20951"/>
                      <a:pt x="5154" y="20951"/>
                      <a:pt x="5209" y="21005"/>
                    </a:cubicBezTo>
                    <a:lnTo>
                      <a:pt x="5507" y="21005"/>
                    </a:lnTo>
                    <a:cubicBezTo>
                      <a:pt x="5507" y="21014"/>
                      <a:pt x="5513" y="21017"/>
                      <a:pt x="5521" y="21017"/>
                    </a:cubicBezTo>
                    <a:cubicBezTo>
                      <a:pt x="5537" y="21017"/>
                      <a:pt x="5561" y="21005"/>
                      <a:pt x="5561" y="21005"/>
                    </a:cubicBezTo>
                    <a:lnTo>
                      <a:pt x="5561" y="21032"/>
                    </a:lnTo>
                    <a:lnTo>
                      <a:pt x="5561" y="21059"/>
                    </a:lnTo>
                    <a:lnTo>
                      <a:pt x="5561" y="21113"/>
                    </a:lnTo>
                    <a:lnTo>
                      <a:pt x="5561" y="21520"/>
                    </a:lnTo>
                    <a:cubicBezTo>
                      <a:pt x="5561" y="22524"/>
                      <a:pt x="5588" y="23582"/>
                      <a:pt x="5615" y="24585"/>
                    </a:cubicBezTo>
                    <a:lnTo>
                      <a:pt x="5615" y="25046"/>
                    </a:lnTo>
                    <a:lnTo>
                      <a:pt x="5615" y="25263"/>
                    </a:lnTo>
                    <a:cubicBezTo>
                      <a:pt x="5615" y="25372"/>
                      <a:pt x="5643" y="25453"/>
                      <a:pt x="5643" y="25508"/>
                    </a:cubicBezTo>
                    <a:cubicBezTo>
                      <a:pt x="5697" y="25670"/>
                      <a:pt x="5697" y="25806"/>
                      <a:pt x="5643" y="25914"/>
                    </a:cubicBezTo>
                    <a:cubicBezTo>
                      <a:pt x="5615" y="26023"/>
                      <a:pt x="5507" y="26077"/>
                      <a:pt x="5371" y="26077"/>
                    </a:cubicBezTo>
                    <a:cubicBezTo>
                      <a:pt x="5290" y="26077"/>
                      <a:pt x="5154" y="26050"/>
                      <a:pt x="5046" y="25996"/>
                    </a:cubicBezTo>
                    <a:cubicBezTo>
                      <a:pt x="4964" y="25914"/>
                      <a:pt x="4910" y="25779"/>
                      <a:pt x="4937" y="25724"/>
                    </a:cubicBezTo>
                    <a:cubicBezTo>
                      <a:pt x="4937" y="25616"/>
                      <a:pt x="5019" y="25535"/>
                      <a:pt x="5100" y="25508"/>
                    </a:cubicBezTo>
                    <a:cubicBezTo>
                      <a:pt x="5141" y="25494"/>
                      <a:pt x="5188" y="25487"/>
                      <a:pt x="5232" y="25487"/>
                    </a:cubicBezTo>
                    <a:cubicBezTo>
                      <a:pt x="5276" y="25487"/>
                      <a:pt x="5317" y="25494"/>
                      <a:pt x="5344" y="25508"/>
                    </a:cubicBezTo>
                    <a:cubicBezTo>
                      <a:pt x="5385" y="25521"/>
                      <a:pt x="5412" y="25528"/>
                      <a:pt x="5429" y="25528"/>
                    </a:cubicBezTo>
                    <a:cubicBezTo>
                      <a:pt x="5446" y="25528"/>
                      <a:pt x="5453" y="25521"/>
                      <a:pt x="5453" y="25508"/>
                    </a:cubicBezTo>
                    <a:cubicBezTo>
                      <a:pt x="5453" y="25480"/>
                      <a:pt x="5453" y="25399"/>
                      <a:pt x="5317" y="25345"/>
                    </a:cubicBezTo>
                    <a:cubicBezTo>
                      <a:pt x="5259" y="25301"/>
                      <a:pt x="5185" y="25273"/>
                      <a:pt x="5105" y="25273"/>
                    </a:cubicBezTo>
                    <a:cubicBezTo>
                      <a:pt x="5034" y="25273"/>
                      <a:pt x="4959" y="25294"/>
                      <a:pt x="4883" y="25345"/>
                    </a:cubicBezTo>
                    <a:cubicBezTo>
                      <a:pt x="4666" y="25453"/>
                      <a:pt x="4612" y="25724"/>
                      <a:pt x="4639" y="25914"/>
                    </a:cubicBezTo>
                    <a:cubicBezTo>
                      <a:pt x="4666" y="26023"/>
                      <a:pt x="4747" y="26158"/>
                      <a:pt x="4802" y="26213"/>
                    </a:cubicBezTo>
                    <a:cubicBezTo>
                      <a:pt x="4883" y="26294"/>
                      <a:pt x="4964" y="26348"/>
                      <a:pt x="5073" y="26375"/>
                    </a:cubicBezTo>
                    <a:cubicBezTo>
                      <a:pt x="5213" y="26428"/>
                      <a:pt x="5331" y="26458"/>
                      <a:pt x="5447" y="26458"/>
                    </a:cubicBezTo>
                    <a:cubicBezTo>
                      <a:pt x="5511" y="26458"/>
                      <a:pt x="5575" y="26449"/>
                      <a:pt x="5643" y="26430"/>
                    </a:cubicBezTo>
                    <a:cubicBezTo>
                      <a:pt x="5751" y="26375"/>
                      <a:pt x="5832" y="26321"/>
                      <a:pt x="5914" y="26267"/>
                    </a:cubicBezTo>
                    <a:cubicBezTo>
                      <a:pt x="5995" y="26186"/>
                      <a:pt x="6049" y="26077"/>
                      <a:pt x="6104" y="25996"/>
                    </a:cubicBezTo>
                    <a:cubicBezTo>
                      <a:pt x="6158" y="25779"/>
                      <a:pt x="6158" y="25616"/>
                      <a:pt x="6158" y="25480"/>
                    </a:cubicBezTo>
                    <a:cubicBezTo>
                      <a:pt x="6158" y="25399"/>
                      <a:pt x="6158" y="25345"/>
                      <a:pt x="6131" y="25263"/>
                    </a:cubicBezTo>
                    <a:lnTo>
                      <a:pt x="6131" y="25074"/>
                    </a:lnTo>
                    <a:lnTo>
                      <a:pt x="6131" y="24558"/>
                    </a:lnTo>
                    <a:lnTo>
                      <a:pt x="6131" y="23229"/>
                    </a:lnTo>
                    <a:cubicBezTo>
                      <a:pt x="6131" y="22632"/>
                      <a:pt x="6131" y="22144"/>
                      <a:pt x="6104" y="21737"/>
                    </a:cubicBezTo>
                    <a:lnTo>
                      <a:pt x="6104" y="21195"/>
                    </a:lnTo>
                    <a:lnTo>
                      <a:pt x="6104" y="20896"/>
                    </a:lnTo>
                    <a:cubicBezTo>
                      <a:pt x="6104" y="20734"/>
                      <a:pt x="6022" y="20652"/>
                      <a:pt x="5995" y="20571"/>
                    </a:cubicBezTo>
                    <a:cubicBezTo>
                      <a:pt x="5914" y="20517"/>
                      <a:pt x="5860" y="20462"/>
                      <a:pt x="5751" y="20462"/>
                    </a:cubicBezTo>
                    <a:lnTo>
                      <a:pt x="5615" y="20408"/>
                    </a:lnTo>
                    <a:lnTo>
                      <a:pt x="5561" y="20381"/>
                    </a:lnTo>
                    <a:lnTo>
                      <a:pt x="5426" y="20354"/>
                    </a:lnTo>
                    <a:lnTo>
                      <a:pt x="5290" y="20273"/>
                    </a:lnTo>
                    <a:lnTo>
                      <a:pt x="4964" y="20191"/>
                    </a:lnTo>
                    <a:cubicBezTo>
                      <a:pt x="4883" y="20137"/>
                      <a:pt x="4775" y="20083"/>
                      <a:pt x="4666" y="20056"/>
                    </a:cubicBezTo>
                    <a:cubicBezTo>
                      <a:pt x="4259" y="19839"/>
                      <a:pt x="3744" y="19567"/>
                      <a:pt x="3174" y="19052"/>
                    </a:cubicBezTo>
                    <a:cubicBezTo>
                      <a:pt x="2659" y="18618"/>
                      <a:pt x="2361" y="18184"/>
                      <a:pt x="2116" y="17831"/>
                    </a:cubicBezTo>
                    <a:cubicBezTo>
                      <a:pt x="2062" y="17750"/>
                      <a:pt x="2035" y="17669"/>
                      <a:pt x="1954" y="17560"/>
                    </a:cubicBezTo>
                    <a:cubicBezTo>
                      <a:pt x="1927" y="17479"/>
                      <a:pt x="1845" y="17397"/>
                      <a:pt x="1818" y="17343"/>
                    </a:cubicBezTo>
                    <a:cubicBezTo>
                      <a:pt x="1710" y="17153"/>
                      <a:pt x="1682" y="17018"/>
                      <a:pt x="1574" y="16855"/>
                    </a:cubicBezTo>
                    <a:cubicBezTo>
                      <a:pt x="1520" y="16692"/>
                      <a:pt x="1438" y="16557"/>
                      <a:pt x="1411" y="16394"/>
                    </a:cubicBezTo>
                    <a:cubicBezTo>
                      <a:pt x="1384" y="16204"/>
                      <a:pt x="1303" y="16014"/>
                      <a:pt x="1248" y="15824"/>
                    </a:cubicBezTo>
                    <a:cubicBezTo>
                      <a:pt x="1140" y="15417"/>
                      <a:pt x="1086" y="14902"/>
                      <a:pt x="1086" y="14170"/>
                    </a:cubicBezTo>
                    <a:cubicBezTo>
                      <a:pt x="1086" y="13465"/>
                      <a:pt x="1140" y="12949"/>
                      <a:pt x="1248" y="12515"/>
                    </a:cubicBezTo>
                    <a:cubicBezTo>
                      <a:pt x="1276" y="12434"/>
                      <a:pt x="1276" y="12325"/>
                      <a:pt x="1303" y="12217"/>
                    </a:cubicBezTo>
                    <a:cubicBezTo>
                      <a:pt x="1357" y="12108"/>
                      <a:pt x="1357" y="12027"/>
                      <a:pt x="1384" y="11946"/>
                    </a:cubicBezTo>
                    <a:cubicBezTo>
                      <a:pt x="1411" y="11783"/>
                      <a:pt x="1493" y="11620"/>
                      <a:pt x="1520" y="11430"/>
                    </a:cubicBezTo>
                    <a:cubicBezTo>
                      <a:pt x="1628" y="11105"/>
                      <a:pt x="1710" y="10752"/>
                      <a:pt x="1899" y="10345"/>
                    </a:cubicBezTo>
                    <a:cubicBezTo>
                      <a:pt x="2062" y="9938"/>
                      <a:pt x="2306" y="9450"/>
                      <a:pt x="2632" y="8826"/>
                    </a:cubicBezTo>
                    <a:cubicBezTo>
                      <a:pt x="2659" y="8772"/>
                      <a:pt x="2740" y="8691"/>
                      <a:pt x="2767" y="8609"/>
                    </a:cubicBezTo>
                    <a:cubicBezTo>
                      <a:pt x="2767" y="8664"/>
                      <a:pt x="2795" y="8691"/>
                      <a:pt x="2795" y="8691"/>
                    </a:cubicBezTo>
                    <a:cubicBezTo>
                      <a:pt x="3174" y="9287"/>
                      <a:pt x="3581" y="9911"/>
                      <a:pt x="4395" y="11132"/>
                    </a:cubicBezTo>
                    <a:cubicBezTo>
                      <a:pt x="4666" y="11512"/>
                      <a:pt x="4910" y="11918"/>
                      <a:pt x="5127" y="12271"/>
                    </a:cubicBezTo>
                    <a:cubicBezTo>
                      <a:pt x="5317" y="12651"/>
                      <a:pt x="5453" y="13058"/>
                      <a:pt x="5534" y="13410"/>
                    </a:cubicBezTo>
                    <a:cubicBezTo>
                      <a:pt x="5697" y="14116"/>
                      <a:pt x="5480" y="14631"/>
                      <a:pt x="5453" y="14712"/>
                    </a:cubicBezTo>
                    <a:cubicBezTo>
                      <a:pt x="5290" y="15255"/>
                      <a:pt x="4883" y="15743"/>
                      <a:pt x="4341" y="15933"/>
                    </a:cubicBezTo>
                    <a:cubicBezTo>
                      <a:pt x="4202" y="15991"/>
                      <a:pt x="4059" y="16018"/>
                      <a:pt x="3915" y="16018"/>
                    </a:cubicBezTo>
                    <a:cubicBezTo>
                      <a:pt x="3521" y="16018"/>
                      <a:pt x="3127" y="15817"/>
                      <a:pt x="2849" y="15499"/>
                    </a:cubicBezTo>
                    <a:cubicBezTo>
                      <a:pt x="2632" y="15309"/>
                      <a:pt x="2496" y="15038"/>
                      <a:pt x="2442" y="14766"/>
                    </a:cubicBezTo>
                    <a:cubicBezTo>
                      <a:pt x="2333" y="14495"/>
                      <a:pt x="2306" y="14170"/>
                      <a:pt x="2333" y="13899"/>
                    </a:cubicBezTo>
                    <a:cubicBezTo>
                      <a:pt x="2361" y="13329"/>
                      <a:pt x="2578" y="12759"/>
                      <a:pt x="2822" y="12217"/>
                    </a:cubicBezTo>
                    <a:cubicBezTo>
                      <a:pt x="2984" y="11810"/>
                      <a:pt x="3174" y="11403"/>
                      <a:pt x="3256" y="11186"/>
                    </a:cubicBezTo>
                    <a:cubicBezTo>
                      <a:pt x="3278" y="11109"/>
                      <a:pt x="3282" y="11063"/>
                      <a:pt x="3255" y="11063"/>
                    </a:cubicBezTo>
                    <a:cubicBezTo>
                      <a:pt x="3217" y="11063"/>
                      <a:pt x="3113" y="11161"/>
                      <a:pt x="2903" y="11403"/>
                    </a:cubicBezTo>
                    <a:cubicBezTo>
                      <a:pt x="2605" y="11810"/>
                      <a:pt x="2279" y="12380"/>
                      <a:pt x="2035" y="13031"/>
                    </a:cubicBezTo>
                    <a:cubicBezTo>
                      <a:pt x="1899" y="13546"/>
                      <a:pt x="1818" y="13953"/>
                      <a:pt x="1899" y="14333"/>
                    </a:cubicBezTo>
                    <a:cubicBezTo>
                      <a:pt x="1927" y="14685"/>
                      <a:pt x="2035" y="15038"/>
                      <a:pt x="2198" y="15336"/>
                    </a:cubicBezTo>
                    <a:cubicBezTo>
                      <a:pt x="2279" y="15499"/>
                      <a:pt x="2361" y="15634"/>
                      <a:pt x="2496" y="15824"/>
                    </a:cubicBezTo>
                    <a:cubicBezTo>
                      <a:pt x="2632" y="15987"/>
                      <a:pt x="2767" y="16123"/>
                      <a:pt x="2984" y="16258"/>
                    </a:cubicBezTo>
                    <a:cubicBezTo>
                      <a:pt x="3174" y="16394"/>
                      <a:pt x="3418" y="16502"/>
                      <a:pt x="3717" y="16530"/>
                    </a:cubicBezTo>
                    <a:cubicBezTo>
                      <a:pt x="3781" y="16535"/>
                      <a:pt x="3848" y="16539"/>
                      <a:pt x="3916" y="16539"/>
                    </a:cubicBezTo>
                    <a:cubicBezTo>
                      <a:pt x="4166" y="16539"/>
                      <a:pt x="4438" y="16494"/>
                      <a:pt x="4693" y="16367"/>
                    </a:cubicBezTo>
                    <a:cubicBezTo>
                      <a:pt x="5073" y="16150"/>
                      <a:pt x="5344" y="15906"/>
                      <a:pt x="5561" y="15689"/>
                    </a:cubicBezTo>
                    <a:cubicBezTo>
                      <a:pt x="5751" y="15445"/>
                      <a:pt x="5860" y="15173"/>
                      <a:pt x="5968" y="14929"/>
                    </a:cubicBezTo>
                    <a:cubicBezTo>
                      <a:pt x="6049" y="14685"/>
                      <a:pt x="6104" y="14468"/>
                      <a:pt x="6131" y="14251"/>
                    </a:cubicBezTo>
                    <a:cubicBezTo>
                      <a:pt x="6158" y="14007"/>
                      <a:pt x="6158" y="13844"/>
                      <a:pt x="6131" y="13654"/>
                    </a:cubicBezTo>
                    <a:cubicBezTo>
                      <a:pt x="6049" y="12868"/>
                      <a:pt x="5805" y="12081"/>
                      <a:pt x="5073" y="10806"/>
                    </a:cubicBezTo>
                    <a:cubicBezTo>
                      <a:pt x="4368" y="9504"/>
                      <a:pt x="3988" y="8908"/>
                      <a:pt x="3581" y="8257"/>
                    </a:cubicBezTo>
                    <a:cubicBezTo>
                      <a:pt x="3500" y="8094"/>
                      <a:pt x="3391" y="7958"/>
                      <a:pt x="3283" y="7769"/>
                    </a:cubicBezTo>
                    <a:cubicBezTo>
                      <a:pt x="3391" y="7633"/>
                      <a:pt x="3446" y="7552"/>
                      <a:pt x="3527" y="7443"/>
                    </a:cubicBezTo>
                    <a:cubicBezTo>
                      <a:pt x="3798" y="7063"/>
                      <a:pt x="3988" y="6765"/>
                      <a:pt x="4205" y="6467"/>
                    </a:cubicBezTo>
                    <a:cubicBezTo>
                      <a:pt x="4395" y="6141"/>
                      <a:pt x="4612" y="5816"/>
                      <a:pt x="4775" y="5382"/>
                    </a:cubicBezTo>
                    <a:cubicBezTo>
                      <a:pt x="4992" y="4921"/>
                      <a:pt x="5181" y="4378"/>
                      <a:pt x="5263" y="3619"/>
                    </a:cubicBezTo>
                    <a:cubicBezTo>
                      <a:pt x="5317" y="2832"/>
                      <a:pt x="5209" y="2208"/>
                      <a:pt x="5019" y="1774"/>
                    </a:cubicBezTo>
                    <a:cubicBezTo>
                      <a:pt x="4910" y="1530"/>
                      <a:pt x="4802" y="1340"/>
                      <a:pt x="4666" y="1177"/>
                    </a:cubicBezTo>
                    <a:cubicBezTo>
                      <a:pt x="4530" y="988"/>
                      <a:pt x="4395" y="852"/>
                      <a:pt x="4259" y="716"/>
                    </a:cubicBezTo>
                    <a:cubicBezTo>
                      <a:pt x="4096" y="581"/>
                      <a:pt x="3961" y="445"/>
                      <a:pt x="3771" y="364"/>
                    </a:cubicBezTo>
                    <a:cubicBezTo>
                      <a:pt x="3581" y="255"/>
                      <a:pt x="3337" y="147"/>
                      <a:pt x="3120" y="93"/>
                    </a:cubicBezTo>
                    <a:cubicBezTo>
                      <a:pt x="2937" y="31"/>
                      <a:pt x="2723" y="1"/>
                      <a:pt x="25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1"/>
              <p:cNvSpPr/>
              <p:nvPr/>
            </p:nvSpPr>
            <p:spPr>
              <a:xfrm>
                <a:off x="7163525" y="3191000"/>
                <a:ext cx="46125" cy="56325"/>
              </a:xfrm>
              <a:custGeom>
                <a:avLst/>
                <a:gdLst/>
                <a:ahLst/>
                <a:cxnLst/>
                <a:rect l="l" t="t" r="r" b="b"/>
                <a:pathLst>
                  <a:path w="1845" h="2253" extrusionOk="0">
                    <a:moveTo>
                      <a:pt x="1612" y="1"/>
                    </a:moveTo>
                    <a:cubicBezTo>
                      <a:pt x="1584" y="1"/>
                      <a:pt x="1558" y="9"/>
                      <a:pt x="1546" y="32"/>
                    </a:cubicBezTo>
                    <a:cubicBezTo>
                      <a:pt x="1519" y="59"/>
                      <a:pt x="1519" y="113"/>
                      <a:pt x="1519" y="141"/>
                    </a:cubicBezTo>
                    <a:cubicBezTo>
                      <a:pt x="1546" y="249"/>
                      <a:pt x="1546" y="249"/>
                      <a:pt x="1546" y="385"/>
                    </a:cubicBezTo>
                    <a:lnTo>
                      <a:pt x="1546" y="683"/>
                    </a:lnTo>
                    <a:cubicBezTo>
                      <a:pt x="1546" y="819"/>
                      <a:pt x="1573" y="846"/>
                      <a:pt x="1546" y="981"/>
                    </a:cubicBezTo>
                    <a:cubicBezTo>
                      <a:pt x="1519" y="1117"/>
                      <a:pt x="1492" y="1117"/>
                      <a:pt x="1411" y="1253"/>
                    </a:cubicBezTo>
                    <a:cubicBezTo>
                      <a:pt x="1356" y="1388"/>
                      <a:pt x="1383" y="1388"/>
                      <a:pt x="1302" y="1524"/>
                    </a:cubicBezTo>
                    <a:cubicBezTo>
                      <a:pt x="1248" y="1659"/>
                      <a:pt x="1221" y="1632"/>
                      <a:pt x="1112" y="1741"/>
                    </a:cubicBezTo>
                    <a:cubicBezTo>
                      <a:pt x="1004" y="1822"/>
                      <a:pt x="1031" y="1876"/>
                      <a:pt x="895" y="1931"/>
                    </a:cubicBezTo>
                    <a:cubicBezTo>
                      <a:pt x="760" y="2012"/>
                      <a:pt x="760" y="2012"/>
                      <a:pt x="570" y="2012"/>
                    </a:cubicBezTo>
                    <a:cubicBezTo>
                      <a:pt x="534" y="2021"/>
                      <a:pt x="506" y="2024"/>
                      <a:pt x="483" y="2024"/>
                    </a:cubicBezTo>
                    <a:cubicBezTo>
                      <a:pt x="437" y="2024"/>
                      <a:pt x="407" y="2012"/>
                      <a:pt x="353" y="2012"/>
                    </a:cubicBezTo>
                    <a:lnTo>
                      <a:pt x="217" y="2012"/>
                    </a:lnTo>
                    <a:cubicBezTo>
                      <a:pt x="163" y="2012"/>
                      <a:pt x="82" y="2012"/>
                      <a:pt x="27" y="2066"/>
                    </a:cubicBezTo>
                    <a:cubicBezTo>
                      <a:pt x="0" y="2093"/>
                      <a:pt x="0" y="2148"/>
                      <a:pt x="27" y="2175"/>
                    </a:cubicBezTo>
                    <a:cubicBezTo>
                      <a:pt x="82" y="2202"/>
                      <a:pt x="136" y="2202"/>
                      <a:pt x="271" y="2229"/>
                    </a:cubicBezTo>
                    <a:cubicBezTo>
                      <a:pt x="330" y="2246"/>
                      <a:pt x="371" y="2252"/>
                      <a:pt x="404" y="2252"/>
                    </a:cubicBezTo>
                    <a:cubicBezTo>
                      <a:pt x="477" y="2252"/>
                      <a:pt x="512" y="2221"/>
                      <a:pt x="624" y="2202"/>
                    </a:cubicBezTo>
                    <a:cubicBezTo>
                      <a:pt x="814" y="2175"/>
                      <a:pt x="814" y="2175"/>
                      <a:pt x="977" y="2093"/>
                    </a:cubicBezTo>
                    <a:cubicBezTo>
                      <a:pt x="1112" y="2039"/>
                      <a:pt x="1112" y="1985"/>
                      <a:pt x="1248" y="1904"/>
                    </a:cubicBezTo>
                    <a:cubicBezTo>
                      <a:pt x="1383" y="1795"/>
                      <a:pt x="1411" y="1795"/>
                      <a:pt x="1519" y="1659"/>
                    </a:cubicBezTo>
                    <a:cubicBezTo>
                      <a:pt x="1628" y="1524"/>
                      <a:pt x="1628" y="1524"/>
                      <a:pt x="1682" y="1361"/>
                    </a:cubicBezTo>
                    <a:cubicBezTo>
                      <a:pt x="1763" y="1198"/>
                      <a:pt x="1763" y="1198"/>
                      <a:pt x="1790" y="1008"/>
                    </a:cubicBezTo>
                    <a:cubicBezTo>
                      <a:pt x="1817" y="846"/>
                      <a:pt x="1817" y="846"/>
                      <a:pt x="1817" y="683"/>
                    </a:cubicBezTo>
                    <a:cubicBezTo>
                      <a:pt x="1845" y="575"/>
                      <a:pt x="1817" y="439"/>
                      <a:pt x="1817" y="439"/>
                    </a:cubicBezTo>
                    <a:cubicBezTo>
                      <a:pt x="1790" y="303"/>
                      <a:pt x="1817" y="141"/>
                      <a:pt x="1709" y="32"/>
                    </a:cubicBezTo>
                    <a:cubicBezTo>
                      <a:pt x="1693" y="16"/>
                      <a:pt x="1650" y="1"/>
                      <a:pt x="1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1"/>
              <p:cNvSpPr/>
              <p:nvPr/>
            </p:nvSpPr>
            <p:spPr>
              <a:xfrm>
                <a:off x="7102475" y="2873075"/>
                <a:ext cx="56325" cy="144050"/>
              </a:xfrm>
              <a:custGeom>
                <a:avLst/>
                <a:gdLst/>
                <a:ahLst/>
                <a:cxnLst/>
                <a:rect l="l" t="t" r="r" b="b"/>
                <a:pathLst>
                  <a:path w="2253" h="5762" extrusionOk="0">
                    <a:moveTo>
                      <a:pt x="1683" y="1"/>
                    </a:moveTo>
                    <a:cubicBezTo>
                      <a:pt x="1493" y="1"/>
                      <a:pt x="1384" y="1"/>
                      <a:pt x="1276" y="28"/>
                    </a:cubicBezTo>
                    <a:cubicBezTo>
                      <a:pt x="1167" y="82"/>
                      <a:pt x="1086" y="109"/>
                      <a:pt x="869" y="191"/>
                    </a:cubicBezTo>
                    <a:cubicBezTo>
                      <a:pt x="679" y="299"/>
                      <a:pt x="598" y="381"/>
                      <a:pt x="543" y="435"/>
                    </a:cubicBezTo>
                    <a:cubicBezTo>
                      <a:pt x="462" y="516"/>
                      <a:pt x="408" y="570"/>
                      <a:pt x="299" y="733"/>
                    </a:cubicBezTo>
                    <a:cubicBezTo>
                      <a:pt x="191" y="923"/>
                      <a:pt x="164" y="1004"/>
                      <a:pt x="137" y="1113"/>
                    </a:cubicBezTo>
                    <a:cubicBezTo>
                      <a:pt x="82" y="1194"/>
                      <a:pt x="55" y="1276"/>
                      <a:pt x="28" y="1493"/>
                    </a:cubicBezTo>
                    <a:cubicBezTo>
                      <a:pt x="1" y="1683"/>
                      <a:pt x="1" y="1791"/>
                      <a:pt x="1" y="1900"/>
                    </a:cubicBezTo>
                    <a:cubicBezTo>
                      <a:pt x="1" y="2008"/>
                      <a:pt x="1" y="2089"/>
                      <a:pt x="28" y="2306"/>
                    </a:cubicBezTo>
                    <a:cubicBezTo>
                      <a:pt x="55" y="2469"/>
                      <a:pt x="55" y="2578"/>
                      <a:pt x="82" y="2686"/>
                    </a:cubicBezTo>
                    <a:cubicBezTo>
                      <a:pt x="82" y="2767"/>
                      <a:pt x="137" y="2876"/>
                      <a:pt x="191" y="3039"/>
                    </a:cubicBezTo>
                    <a:cubicBezTo>
                      <a:pt x="326" y="3418"/>
                      <a:pt x="326" y="3418"/>
                      <a:pt x="489" y="3771"/>
                    </a:cubicBezTo>
                    <a:cubicBezTo>
                      <a:pt x="679" y="4097"/>
                      <a:pt x="679" y="4097"/>
                      <a:pt x="869" y="4449"/>
                    </a:cubicBezTo>
                    <a:cubicBezTo>
                      <a:pt x="1005" y="4639"/>
                      <a:pt x="1140" y="4856"/>
                      <a:pt x="1167" y="4883"/>
                    </a:cubicBezTo>
                    <a:cubicBezTo>
                      <a:pt x="1357" y="5154"/>
                      <a:pt x="1520" y="5453"/>
                      <a:pt x="1764" y="5670"/>
                    </a:cubicBezTo>
                    <a:cubicBezTo>
                      <a:pt x="1793" y="5727"/>
                      <a:pt x="1844" y="5762"/>
                      <a:pt x="1882" y="5762"/>
                    </a:cubicBezTo>
                    <a:cubicBezTo>
                      <a:pt x="1916" y="5762"/>
                      <a:pt x="1940" y="5734"/>
                      <a:pt x="1927" y="5670"/>
                    </a:cubicBezTo>
                    <a:lnTo>
                      <a:pt x="1818" y="5453"/>
                    </a:lnTo>
                    <a:cubicBezTo>
                      <a:pt x="1683" y="5263"/>
                      <a:pt x="1656" y="5236"/>
                      <a:pt x="1493" y="4965"/>
                    </a:cubicBezTo>
                    <a:cubicBezTo>
                      <a:pt x="1276" y="4612"/>
                      <a:pt x="1276" y="4612"/>
                      <a:pt x="1086" y="4314"/>
                    </a:cubicBezTo>
                    <a:cubicBezTo>
                      <a:pt x="896" y="3961"/>
                      <a:pt x="869" y="4015"/>
                      <a:pt x="706" y="3663"/>
                    </a:cubicBezTo>
                    <a:cubicBezTo>
                      <a:pt x="571" y="3337"/>
                      <a:pt x="598" y="3283"/>
                      <a:pt x="462" y="2957"/>
                    </a:cubicBezTo>
                    <a:cubicBezTo>
                      <a:pt x="354" y="2578"/>
                      <a:pt x="326" y="2605"/>
                      <a:pt x="272" y="2252"/>
                    </a:cubicBezTo>
                    <a:cubicBezTo>
                      <a:pt x="218" y="2035"/>
                      <a:pt x="218" y="1981"/>
                      <a:pt x="218" y="1872"/>
                    </a:cubicBezTo>
                    <a:cubicBezTo>
                      <a:pt x="218" y="1791"/>
                      <a:pt x="218" y="1683"/>
                      <a:pt x="272" y="1520"/>
                    </a:cubicBezTo>
                    <a:cubicBezTo>
                      <a:pt x="299" y="1357"/>
                      <a:pt x="299" y="1303"/>
                      <a:pt x="326" y="1194"/>
                    </a:cubicBezTo>
                    <a:cubicBezTo>
                      <a:pt x="354" y="1086"/>
                      <a:pt x="354" y="1004"/>
                      <a:pt x="462" y="842"/>
                    </a:cubicBezTo>
                    <a:cubicBezTo>
                      <a:pt x="543" y="706"/>
                      <a:pt x="598" y="652"/>
                      <a:pt x="679" y="570"/>
                    </a:cubicBezTo>
                    <a:cubicBezTo>
                      <a:pt x="733" y="516"/>
                      <a:pt x="815" y="462"/>
                      <a:pt x="950" y="381"/>
                    </a:cubicBezTo>
                    <a:cubicBezTo>
                      <a:pt x="1086" y="299"/>
                      <a:pt x="1140" y="272"/>
                      <a:pt x="1222" y="272"/>
                    </a:cubicBezTo>
                    <a:cubicBezTo>
                      <a:pt x="1276" y="245"/>
                      <a:pt x="1357" y="245"/>
                      <a:pt x="1411" y="245"/>
                    </a:cubicBezTo>
                    <a:cubicBezTo>
                      <a:pt x="1547" y="245"/>
                      <a:pt x="1683" y="245"/>
                      <a:pt x="1791" y="272"/>
                    </a:cubicBezTo>
                    <a:cubicBezTo>
                      <a:pt x="1818" y="299"/>
                      <a:pt x="1927" y="299"/>
                      <a:pt x="1981" y="326"/>
                    </a:cubicBezTo>
                    <a:cubicBezTo>
                      <a:pt x="2041" y="366"/>
                      <a:pt x="2086" y="391"/>
                      <a:pt x="2137" y="391"/>
                    </a:cubicBezTo>
                    <a:cubicBezTo>
                      <a:pt x="2156" y="391"/>
                      <a:pt x="2176" y="388"/>
                      <a:pt x="2198" y="381"/>
                    </a:cubicBezTo>
                    <a:cubicBezTo>
                      <a:pt x="2252" y="381"/>
                      <a:pt x="2252" y="299"/>
                      <a:pt x="2198" y="245"/>
                    </a:cubicBezTo>
                    <a:cubicBezTo>
                      <a:pt x="2117" y="164"/>
                      <a:pt x="2062" y="136"/>
                      <a:pt x="1981" y="109"/>
                    </a:cubicBezTo>
                    <a:cubicBezTo>
                      <a:pt x="1927" y="55"/>
                      <a:pt x="1818" y="28"/>
                      <a:pt x="1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1"/>
              <p:cNvSpPr/>
              <p:nvPr/>
            </p:nvSpPr>
            <p:spPr>
              <a:xfrm>
                <a:off x="7234725" y="3376900"/>
                <a:ext cx="7475" cy="120300"/>
              </a:xfrm>
              <a:custGeom>
                <a:avLst/>
                <a:gdLst/>
                <a:ahLst/>
                <a:cxnLst/>
                <a:rect l="l" t="t" r="r" b="b"/>
                <a:pathLst>
                  <a:path w="299" h="4812" extrusionOk="0">
                    <a:moveTo>
                      <a:pt x="136" y="1"/>
                    </a:moveTo>
                    <a:cubicBezTo>
                      <a:pt x="82" y="1"/>
                      <a:pt x="54" y="28"/>
                      <a:pt x="27" y="55"/>
                    </a:cubicBezTo>
                    <a:lnTo>
                      <a:pt x="27" y="408"/>
                    </a:lnTo>
                    <a:cubicBezTo>
                      <a:pt x="27" y="625"/>
                      <a:pt x="54" y="625"/>
                      <a:pt x="54" y="869"/>
                    </a:cubicBezTo>
                    <a:lnTo>
                      <a:pt x="54" y="1357"/>
                    </a:lnTo>
                    <a:lnTo>
                      <a:pt x="54" y="1818"/>
                    </a:lnTo>
                    <a:cubicBezTo>
                      <a:pt x="54" y="2062"/>
                      <a:pt x="27" y="2062"/>
                      <a:pt x="27" y="2306"/>
                    </a:cubicBezTo>
                    <a:lnTo>
                      <a:pt x="27" y="2767"/>
                    </a:lnTo>
                    <a:lnTo>
                      <a:pt x="27" y="3256"/>
                    </a:lnTo>
                    <a:lnTo>
                      <a:pt x="27" y="3717"/>
                    </a:lnTo>
                    <a:lnTo>
                      <a:pt x="27" y="4069"/>
                    </a:lnTo>
                    <a:cubicBezTo>
                      <a:pt x="27" y="4259"/>
                      <a:pt x="0" y="4503"/>
                      <a:pt x="54" y="4693"/>
                    </a:cubicBezTo>
                    <a:cubicBezTo>
                      <a:pt x="72" y="4747"/>
                      <a:pt x="113" y="4812"/>
                      <a:pt x="170" y="4812"/>
                    </a:cubicBezTo>
                    <a:cubicBezTo>
                      <a:pt x="200" y="4812"/>
                      <a:pt x="234" y="4794"/>
                      <a:pt x="271" y="4747"/>
                    </a:cubicBezTo>
                    <a:cubicBezTo>
                      <a:pt x="271" y="4693"/>
                      <a:pt x="298" y="4666"/>
                      <a:pt x="298" y="4612"/>
                    </a:cubicBezTo>
                    <a:lnTo>
                      <a:pt x="298" y="4205"/>
                    </a:lnTo>
                    <a:lnTo>
                      <a:pt x="298" y="3717"/>
                    </a:lnTo>
                    <a:cubicBezTo>
                      <a:pt x="298" y="3473"/>
                      <a:pt x="271" y="3473"/>
                      <a:pt x="271" y="3256"/>
                    </a:cubicBezTo>
                    <a:cubicBezTo>
                      <a:pt x="271" y="3012"/>
                      <a:pt x="298" y="3012"/>
                      <a:pt x="298" y="2767"/>
                    </a:cubicBezTo>
                    <a:cubicBezTo>
                      <a:pt x="298" y="2523"/>
                      <a:pt x="271" y="2523"/>
                      <a:pt x="271" y="2306"/>
                    </a:cubicBezTo>
                    <a:cubicBezTo>
                      <a:pt x="271" y="2062"/>
                      <a:pt x="298" y="2062"/>
                      <a:pt x="298" y="1818"/>
                    </a:cubicBezTo>
                    <a:cubicBezTo>
                      <a:pt x="298" y="1574"/>
                      <a:pt x="271" y="1574"/>
                      <a:pt x="271" y="1357"/>
                    </a:cubicBezTo>
                    <a:lnTo>
                      <a:pt x="271" y="869"/>
                    </a:lnTo>
                    <a:cubicBezTo>
                      <a:pt x="271" y="706"/>
                      <a:pt x="298" y="625"/>
                      <a:pt x="298" y="543"/>
                    </a:cubicBezTo>
                    <a:cubicBezTo>
                      <a:pt x="271" y="435"/>
                      <a:pt x="271" y="353"/>
                      <a:pt x="271" y="272"/>
                    </a:cubicBezTo>
                    <a:cubicBezTo>
                      <a:pt x="217" y="164"/>
                      <a:pt x="217" y="28"/>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1"/>
              <p:cNvSpPr/>
              <p:nvPr/>
            </p:nvSpPr>
            <p:spPr>
              <a:xfrm>
                <a:off x="7078075" y="2180750"/>
                <a:ext cx="151250" cy="661425"/>
              </a:xfrm>
              <a:custGeom>
                <a:avLst/>
                <a:gdLst/>
                <a:ahLst/>
                <a:cxnLst/>
                <a:rect l="l" t="t" r="r" b="b"/>
                <a:pathLst>
                  <a:path w="6050" h="26457" extrusionOk="0">
                    <a:moveTo>
                      <a:pt x="3011" y="19177"/>
                    </a:moveTo>
                    <a:cubicBezTo>
                      <a:pt x="3038" y="19231"/>
                      <a:pt x="3066" y="19285"/>
                      <a:pt x="3093" y="19313"/>
                    </a:cubicBezTo>
                    <a:cubicBezTo>
                      <a:pt x="3364" y="19692"/>
                      <a:pt x="3527" y="19991"/>
                      <a:pt x="3744" y="20289"/>
                    </a:cubicBezTo>
                    <a:cubicBezTo>
                      <a:pt x="3906" y="20615"/>
                      <a:pt x="4123" y="20913"/>
                      <a:pt x="4286" y="21320"/>
                    </a:cubicBezTo>
                    <a:cubicBezTo>
                      <a:pt x="4449" y="21727"/>
                      <a:pt x="4666" y="22215"/>
                      <a:pt x="4720" y="22920"/>
                    </a:cubicBezTo>
                    <a:cubicBezTo>
                      <a:pt x="4801" y="23598"/>
                      <a:pt x="4693" y="24086"/>
                      <a:pt x="4530" y="24493"/>
                    </a:cubicBezTo>
                    <a:cubicBezTo>
                      <a:pt x="4449" y="24710"/>
                      <a:pt x="4340" y="24846"/>
                      <a:pt x="4259" y="24981"/>
                    </a:cubicBezTo>
                    <a:cubicBezTo>
                      <a:pt x="4150" y="25117"/>
                      <a:pt x="4015" y="25253"/>
                      <a:pt x="3906" y="25361"/>
                    </a:cubicBezTo>
                    <a:lnTo>
                      <a:pt x="3500" y="25660"/>
                    </a:lnTo>
                    <a:cubicBezTo>
                      <a:pt x="3364" y="25768"/>
                      <a:pt x="3174" y="25822"/>
                      <a:pt x="2984" y="25849"/>
                    </a:cubicBezTo>
                    <a:cubicBezTo>
                      <a:pt x="2861" y="25887"/>
                      <a:pt x="2715" y="25912"/>
                      <a:pt x="2557" y="25912"/>
                    </a:cubicBezTo>
                    <a:cubicBezTo>
                      <a:pt x="2260" y="25912"/>
                      <a:pt x="1919" y="25826"/>
                      <a:pt x="1601" y="25578"/>
                    </a:cubicBezTo>
                    <a:cubicBezTo>
                      <a:pt x="1357" y="25388"/>
                      <a:pt x="1194" y="25144"/>
                      <a:pt x="1085" y="24954"/>
                    </a:cubicBezTo>
                    <a:cubicBezTo>
                      <a:pt x="1004" y="24710"/>
                      <a:pt x="923" y="24493"/>
                      <a:pt x="896" y="24303"/>
                    </a:cubicBezTo>
                    <a:cubicBezTo>
                      <a:pt x="814" y="23897"/>
                      <a:pt x="814" y="23598"/>
                      <a:pt x="896" y="23246"/>
                    </a:cubicBezTo>
                    <a:cubicBezTo>
                      <a:pt x="1031" y="22595"/>
                      <a:pt x="1302" y="21998"/>
                      <a:pt x="2089" y="20777"/>
                    </a:cubicBezTo>
                    <a:cubicBezTo>
                      <a:pt x="2469" y="20099"/>
                      <a:pt x="2767" y="19584"/>
                      <a:pt x="3011" y="19177"/>
                    </a:cubicBezTo>
                    <a:close/>
                    <a:moveTo>
                      <a:pt x="5344" y="0"/>
                    </a:moveTo>
                    <a:cubicBezTo>
                      <a:pt x="5127" y="0"/>
                      <a:pt x="4937" y="109"/>
                      <a:pt x="4829" y="217"/>
                    </a:cubicBezTo>
                    <a:cubicBezTo>
                      <a:pt x="4720" y="380"/>
                      <a:pt x="4693" y="570"/>
                      <a:pt x="4720" y="706"/>
                    </a:cubicBezTo>
                    <a:cubicBezTo>
                      <a:pt x="4774" y="760"/>
                      <a:pt x="4801" y="841"/>
                      <a:pt x="4856" y="868"/>
                    </a:cubicBezTo>
                    <a:cubicBezTo>
                      <a:pt x="4937" y="896"/>
                      <a:pt x="4964" y="896"/>
                      <a:pt x="5046" y="896"/>
                    </a:cubicBezTo>
                    <a:cubicBezTo>
                      <a:pt x="5127" y="896"/>
                      <a:pt x="5208" y="841"/>
                      <a:pt x="5208" y="814"/>
                    </a:cubicBezTo>
                    <a:cubicBezTo>
                      <a:pt x="5208" y="760"/>
                      <a:pt x="5208" y="733"/>
                      <a:pt x="5181" y="733"/>
                    </a:cubicBezTo>
                    <a:cubicBezTo>
                      <a:pt x="5127" y="733"/>
                      <a:pt x="5127" y="733"/>
                      <a:pt x="5100" y="706"/>
                    </a:cubicBezTo>
                    <a:cubicBezTo>
                      <a:pt x="5073" y="706"/>
                      <a:pt x="5046" y="679"/>
                      <a:pt x="5046" y="651"/>
                    </a:cubicBezTo>
                    <a:cubicBezTo>
                      <a:pt x="5046" y="651"/>
                      <a:pt x="5046" y="597"/>
                      <a:pt x="5073" y="543"/>
                    </a:cubicBezTo>
                    <a:cubicBezTo>
                      <a:pt x="5073" y="462"/>
                      <a:pt x="5127" y="434"/>
                      <a:pt x="5208" y="407"/>
                    </a:cubicBezTo>
                    <a:cubicBezTo>
                      <a:pt x="5235" y="394"/>
                      <a:pt x="5269" y="387"/>
                      <a:pt x="5303" y="387"/>
                    </a:cubicBezTo>
                    <a:cubicBezTo>
                      <a:pt x="5337" y="387"/>
                      <a:pt x="5371" y="394"/>
                      <a:pt x="5398" y="407"/>
                    </a:cubicBezTo>
                    <a:cubicBezTo>
                      <a:pt x="5452" y="407"/>
                      <a:pt x="5452" y="434"/>
                      <a:pt x="5480" y="434"/>
                    </a:cubicBezTo>
                    <a:cubicBezTo>
                      <a:pt x="5507" y="462"/>
                      <a:pt x="5507" y="462"/>
                      <a:pt x="5507" y="489"/>
                    </a:cubicBezTo>
                    <a:cubicBezTo>
                      <a:pt x="5534" y="570"/>
                      <a:pt x="5534" y="679"/>
                      <a:pt x="5507" y="760"/>
                    </a:cubicBezTo>
                    <a:cubicBezTo>
                      <a:pt x="5507" y="841"/>
                      <a:pt x="5507" y="896"/>
                      <a:pt x="5480" y="977"/>
                    </a:cubicBezTo>
                    <a:lnTo>
                      <a:pt x="5480" y="1221"/>
                    </a:lnTo>
                    <a:lnTo>
                      <a:pt x="5480" y="1709"/>
                    </a:lnTo>
                    <a:lnTo>
                      <a:pt x="5480" y="3038"/>
                    </a:lnTo>
                    <a:lnTo>
                      <a:pt x="5480" y="4530"/>
                    </a:lnTo>
                    <a:lnTo>
                      <a:pt x="5480" y="5290"/>
                    </a:lnTo>
                    <a:cubicBezTo>
                      <a:pt x="5480" y="5290"/>
                      <a:pt x="5467" y="5265"/>
                      <a:pt x="5459" y="5265"/>
                    </a:cubicBezTo>
                    <a:cubicBezTo>
                      <a:pt x="5455" y="5265"/>
                      <a:pt x="5452" y="5272"/>
                      <a:pt x="5452" y="5290"/>
                    </a:cubicBezTo>
                    <a:lnTo>
                      <a:pt x="5181" y="5290"/>
                    </a:lnTo>
                    <a:cubicBezTo>
                      <a:pt x="5100" y="5290"/>
                      <a:pt x="5073" y="5290"/>
                      <a:pt x="4991" y="5317"/>
                    </a:cubicBezTo>
                    <a:cubicBezTo>
                      <a:pt x="4910" y="5317"/>
                      <a:pt x="4774" y="5344"/>
                      <a:pt x="4639" y="5371"/>
                    </a:cubicBezTo>
                    <a:cubicBezTo>
                      <a:pt x="4503" y="5425"/>
                      <a:pt x="4395" y="5452"/>
                      <a:pt x="4259" y="5479"/>
                    </a:cubicBezTo>
                    <a:cubicBezTo>
                      <a:pt x="4042" y="5561"/>
                      <a:pt x="3879" y="5615"/>
                      <a:pt x="3635" y="5724"/>
                    </a:cubicBezTo>
                    <a:cubicBezTo>
                      <a:pt x="3689" y="5642"/>
                      <a:pt x="3716" y="5588"/>
                      <a:pt x="3771" y="5479"/>
                    </a:cubicBezTo>
                    <a:cubicBezTo>
                      <a:pt x="3961" y="5154"/>
                      <a:pt x="4015" y="5181"/>
                      <a:pt x="4150" y="4828"/>
                    </a:cubicBezTo>
                    <a:cubicBezTo>
                      <a:pt x="4259" y="4503"/>
                      <a:pt x="4178" y="4476"/>
                      <a:pt x="4286" y="4123"/>
                    </a:cubicBezTo>
                    <a:cubicBezTo>
                      <a:pt x="4313" y="3961"/>
                      <a:pt x="4367" y="3852"/>
                      <a:pt x="4367" y="3744"/>
                    </a:cubicBezTo>
                    <a:cubicBezTo>
                      <a:pt x="4395" y="3662"/>
                      <a:pt x="4395" y="3581"/>
                      <a:pt x="4422" y="3391"/>
                    </a:cubicBezTo>
                    <a:cubicBezTo>
                      <a:pt x="4422" y="3174"/>
                      <a:pt x="4395" y="3065"/>
                      <a:pt x="4367" y="3011"/>
                    </a:cubicBezTo>
                    <a:cubicBezTo>
                      <a:pt x="4313" y="2903"/>
                      <a:pt x="4286" y="2794"/>
                      <a:pt x="4232" y="2631"/>
                    </a:cubicBezTo>
                    <a:cubicBezTo>
                      <a:pt x="4150" y="2469"/>
                      <a:pt x="4096" y="2360"/>
                      <a:pt x="4015" y="2306"/>
                    </a:cubicBezTo>
                    <a:cubicBezTo>
                      <a:pt x="3961" y="2225"/>
                      <a:pt x="3879" y="2116"/>
                      <a:pt x="3716" y="2035"/>
                    </a:cubicBezTo>
                    <a:cubicBezTo>
                      <a:pt x="3581" y="1953"/>
                      <a:pt x="3472" y="1926"/>
                      <a:pt x="3364" y="1899"/>
                    </a:cubicBezTo>
                    <a:cubicBezTo>
                      <a:pt x="3323" y="1872"/>
                      <a:pt x="3283" y="1858"/>
                      <a:pt x="3235" y="1858"/>
                    </a:cubicBezTo>
                    <a:cubicBezTo>
                      <a:pt x="3188" y="1858"/>
                      <a:pt x="3133" y="1872"/>
                      <a:pt x="3066" y="1899"/>
                    </a:cubicBezTo>
                    <a:cubicBezTo>
                      <a:pt x="2957" y="1926"/>
                      <a:pt x="2903" y="1953"/>
                      <a:pt x="2794" y="2062"/>
                    </a:cubicBezTo>
                    <a:cubicBezTo>
                      <a:pt x="2767" y="2089"/>
                      <a:pt x="2740" y="2116"/>
                      <a:pt x="2686" y="2197"/>
                    </a:cubicBezTo>
                    <a:cubicBezTo>
                      <a:pt x="2659" y="2252"/>
                      <a:pt x="2659" y="2333"/>
                      <a:pt x="2659" y="2360"/>
                    </a:cubicBezTo>
                    <a:cubicBezTo>
                      <a:pt x="2659" y="2496"/>
                      <a:pt x="2767" y="2604"/>
                      <a:pt x="2876" y="2659"/>
                    </a:cubicBezTo>
                    <a:cubicBezTo>
                      <a:pt x="2903" y="2686"/>
                      <a:pt x="2937" y="2699"/>
                      <a:pt x="2967" y="2699"/>
                    </a:cubicBezTo>
                    <a:cubicBezTo>
                      <a:pt x="2998" y="2699"/>
                      <a:pt x="3025" y="2686"/>
                      <a:pt x="3038" y="2659"/>
                    </a:cubicBezTo>
                    <a:cubicBezTo>
                      <a:pt x="3066" y="2631"/>
                      <a:pt x="3093" y="2604"/>
                      <a:pt x="3066" y="2523"/>
                    </a:cubicBezTo>
                    <a:cubicBezTo>
                      <a:pt x="3066" y="2496"/>
                      <a:pt x="3038" y="2496"/>
                      <a:pt x="3038" y="2469"/>
                    </a:cubicBezTo>
                    <a:lnTo>
                      <a:pt x="3038" y="2442"/>
                    </a:lnTo>
                    <a:cubicBezTo>
                      <a:pt x="3038" y="2414"/>
                      <a:pt x="3066" y="2414"/>
                      <a:pt x="3066" y="2360"/>
                    </a:cubicBezTo>
                    <a:lnTo>
                      <a:pt x="3093" y="2360"/>
                    </a:lnTo>
                    <a:cubicBezTo>
                      <a:pt x="3093" y="2360"/>
                      <a:pt x="3147" y="2333"/>
                      <a:pt x="3201" y="2333"/>
                    </a:cubicBezTo>
                    <a:cubicBezTo>
                      <a:pt x="3215" y="2333"/>
                      <a:pt x="3242" y="2326"/>
                      <a:pt x="3279" y="2326"/>
                    </a:cubicBezTo>
                    <a:cubicBezTo>
                      <a:pt x="3316" y="2326"/>
                      <a:pt x="3364" y="2333"/>
                      <a:pt x="3418" y="2360"/>
                    </a:cubicBezTo>
                    <a:cubicBezTo>
                      <a:pt x="3500" y="2442"/>
                      <a:pt x="3581" y="2496"/>
                      <a:pt x="3608" y="2550"/>
                    </a:cubicBezTo>
                    <a:cubicBezTo>
                      <a:pt x="3635" y="2604"/>
                      <a:pt x="3689" y="2631"/>
                      <a:pt x="3744" y="2767"/>
                    </a:cubicBezTo>
                    <a:cubicBezTo>
                      <a:pt x="3771" y="2903"/>
                      <a:pt x="3825" y="2984"/>
                      <a:pt x="3825" y="3038"/>
                    </a:cubicBezTo>
                    <a:cubicBezTo>
                      <a:pt x="3825" y="3120"/>
                      <a:pt x="3852" y="3174"/>
                      <a:pt x="3852" y="3364"/>
                    </a:cubicBezTo>
                    <a:cubicBezTo>
                      <a:pt x="3852" y="3527"/>
                      <a:pt x="3825" y="3581"/>
                      <a:pt x="3771" y="3689"/>
                    </a:cubicBezTo>
                    <a:cubicBezTo>
                      <a:pt x="3744" y="3771"/>
                      <a:pt x="3716" y="3852"/>
                      <a:pt x="3716" y="3988"/>
                    </a:cubicBezTo>
                    <a:cubicBezTo>
                      <a:pt x="3635" y="4313"/>
                      <a:pt x="3635" y="4340"/>
                      <a:pt x="3554" y="4639"/>
                    </a:cubicBezTo>
                    <a:cubicBezTo>
                      <a:pt x="3445" y="4937"/>
                      <a:pt x="3445" y="4937"/>
                      <a:pt x="3283" y="5262"/>
                    </a:cubicBezTo>
                    <a:cubicBezTo>
                      <a:pt x="3201" y="5398"/>
                      <a:pt x="3147" y="5452"/>
                      <a:pt x="3093" y="5534"/>
                    </a:cubicBezTo>
                    <a:cubicBezTo>
                      <a:pt x="3066" y="5561"/>
                      <a:pt x="3066" y="5588"/>
                      <a:pt x="3038" y="5615"/>
                    </a:cubicBezTo>
                    <a:cubicBezTo>
                      <a:pt x="3038" y="5561"/>
                      <a:pt x="3066" y="5534"/>
                      <a:pt x="3066" y="5425"/>
                    </a:cubicBezTo>
                    <a:cubicBezTo>
                      <a:pt x="3066" y="5262"/>
                      <a:pt x="3038" y="5181"/>
                      <a:pt x="3011" y="5127"/>
                    </a:cubicBezTo>
                    <a:cubicBezTo>
                      <a:pt x="2957" y="5045"/>
                      <a:pt x="2930" y="4991"/>
                      <a:pt x="2876" y="4801"/>
                    </a:cubicBezTo>
                    <a:cubicBezTo>
                      <a:pt x="2767" y="4666"/>
                      <a:pt x="2686" y="4639"/>
                      <a:pt x="2632" y="4584"/>
                    </a:cubicBezTo>
                    <a:cubicBezTo>
                      <a:pt x="2550" y="4530"/>
                      <a:pt x="2496" y="4476"/>
                      <a:pt x="2333" y="4476"/>
                    </a:cubicBezTo>
                    <a:cubicBezTo>
                      <a:pt x="2198" y="4476"/>
                      <a:pt x="2116" y="4503"/>
                      <a:pt x="2062" y="4503"/>
                    </a:cubicBezTo>
                    <a:cubicBezTo>
                      <a:pt x="1981" y="4530"/>
                      <a:pt x="1926" y="4584"/>
                      <a:pt x="1872" y="4612"/>
                    </a:cubicBezTo>
                    <a:cubicBezTo>
                      <a:pt x="1791" y="4720"/>
                      <a:pt x="1736" y="4856"/>
                      <a:pt x="1736" y="4991"/>
                    </a:cubicBezTo>
                    <a:cubicBezTo>
                      <a:pt x="1709" y="5045"/>
                      <a:pt x="1709" y="5154"/>
                      <a:pt x="1736" y="5208"/>
                    </a:cubicBezTo>
                    <a:cubicBezTo>
                      <a:pt x="1790" y="5333"/>
                      <a:pt x="1890" y="5387"/>
                      <a:pt x="1983" y="5387"/>
                    </a:cubicBezTo>
                    <a:cubicBezTo>
                      <a:pt x="2032" y="5387"/>
                      <a:pt x="2079" y="5372"/>
                      <a:pt x="2116" y="5344"/>
                    </a:cubicBezTo>
                    <a:cubicBezTo>
                      <a:pt x="2143" y="5317"/>
                      <a:pt x="2198" y="5290"/>
                      <a:pt x="2198" y="5262"/>
                    </a:cubicBezTo>
                    <a:cubicBezTo>
                      <a:pt x="2198" y="5208"/>
                      <a:pt x="2143" y="5208"/>
                      <a:pt x="2116" y="5181"/>
                    </a:cubicBezTo>
                    <a:cubicBezTo>
                      <a:pt x="2089" y="5181"/>
                      <a:pt x="2062" y="5154"/>
                      <a:pt x="2062" y="5154"/>
                    </a:cubicBezTo>
                    <a:lnTo>
                      <a:pt x="2008" y="5154"/>
                    </a:lnTo>
                    <a:cubicBezTo>
                      <a:pt x="1981" y="5127"/>
                      <a:pt x="1981" y="5073"/>
                      <a:pt x="1981" y="5045"/>
                    </a:cubicBezTo>
                    <a:cubicBezTo>
                      <a:pt x="2008" y="4991"/>
                      <a:pt x="2008" y="4991"/>
                      <a:pt x="2062" y="4937"/>
                    </a:cubicBezTo>
                    <a:cubicBezTo>
                      <a:pt x="2089" y="4937"/>
                      <a:pt x="2116" y="4910"/>
                      <a:pt x="2198" y="4910"/>
                    </a:cubicBezTo>
                    <a:cubicBezTo>
                      <a:pt x="2252" y="4910"/>
                      <a:pt x="2333" y="4937"/>
                      <a:pt x="2360" y="4937"/>
                    </a:cubicBezTo>
                    <a:cubicBezTo>
                      <a:pt x="2387" y="4991"/>
                      <a:pt x="2469" y="4991"/>
                      <a:pt x="2496" y="5073"/>
                    </a:cubicBezTo>
                    <a:cubicBezTo>
                      <a:pt x="2550" y="5154"/>
                      <a:pt x="2550" y="5208"/>
                      <a:pt x="2550" y="5290"/>
                    </a:cubicBezTo>
                    <a:lnTo>
                      <a:pt x="2550" y="5479"/>
                    </a:lnTo>
                    <a:lnTo>
                      <a:pt x="2550" y="5615"/>
                    </a:lnTo>
                    <a:cubicBezTo>
                      <a:pt x="2523" y="5724"/>
                      <a:pt x="2523" y="5724"/>
                      <a:pt x="2469" y="5859"/>
                    </a:cubicBezTo>
                    <a:lnTo>
                      <a:pt x="2333" y="6212"/>
                    </a:lnTo>
                    <a:cubicBezTo>
                      <a:pt x="2225" y="6375"/>
                      <a:pt x="2198" y="6347"/>
                      <a:pt x="2116" y="6510"/>
                    </a:cubicBezTo>
                    <a:cubicBezTo>
                      <a:pt x="2008" y="6673"/>
                      <a:pt x="2062" y="6673"/>
                      <a:pt x="1953" y="6836"/>
                    </a:cubicBezTo>
                    <a:cubicBezTo>
                      <a:pt x="1845" y="7026"/>
                      <a:pt x="1845" y="6971"/>
                      <a:pt x="1736" y="7161"/>
                    </a:cubicBezTo>
                    <a:cubicBezTo>
                      <a:pt x="1736" y="7188"/>
                      <a:pt x="1709" y="7188"/>
                      <a:pt x="1709" y="7188"/>
                    </a:cubicBezTo>
                    <a:cubicBezTo>
                      <a:pt x="1465" y="7487"/>
                      <a:pt x="1275" y="7731"/>
                      <a:pt x="1140" y="8002"/>
                    </a:cubicBezTo>
                    <a:cubicBezTo>
                      <a:pt x="1058" y="8110"/>
                      <a:pt x="1004" y="8192"/>
                      <a:pt x="977" y="8300"/>
                    </a:cubicBezTo>
                    <a:cubicBezTo>
                      <a:pt x="896" y="8409"/>
                      <a:pt x="868" y="8517"/>
                      <a:pt x="841" y="8572"/>
                    </a:cubicBezTo>
                    <a:cubicBezTo>
                      <a:pt x="733" y="8734"/>
                      <a:pt x="651" y="8951"/>
                      <a:pt x="597" y="9114"/>
                    </a:cubicBezTo>
                    <a:cubicBezTo>
                      <a:pt x="516" y="9277"/>
                      <a:pt x="462" y="9494"/>
                      <a:pt x="380" y="9684"/>
                    </a:cubicBezTo>
                    <a:cubicBezTo>
                      <a:pt x="326" y="9901"/>
                      <a:pt x="299" y="10091"/>
                      <a:pt x="218" y="10335"/>
                    </a:cubicBezTo>
                    <a:cubicBezTo>
                      <a:pt x="190" y="10470"/>
                      <a:pt x="190" y="10579"/>
                      <a:pt x="163" y="10714"/>
                    </a:cubicBezTo>
                    <a:cubicBezTo>
                      <a:pt x="109" y="10850"/>
                      <a:pt x="109" y="10986"/>
                      <a:pt x="109" y="11148"/>
                    </a:cubicBezTo>
                    <a:cubicBezTo>
                      <a:pt x="82" y="11447"/>
                      <a:pt x="82" y="11799"/>
                      <a:pt x="82" y="12179"/>
                    </a:cubicBezTo>
                    <a:cubicBezTo>
                      <a:pt x="109" y="12939"/>
                      <a:pt x="245" y="13481"/>
                      <a:pt x="353" y="13969"/>
                    </a:cubicBezTo>
                    <a:cubicBezTo>
                      <a:pt x="380" y="14078"/>
                      <a:pt x="435" y="14213"/>
                      <a:pt x="462" y="14295"/>
                    </a:cubicBezTo>
                    <a:lnTo>
                      <a:pt x="543" y="14620"/>
                    </a:lnTo>
                    <a:cubicBezTo>
                      <a:pt x="624" y="14810"/>
                      <a:pt x="679" y="14973"/>
                      <a:pt x="760" y="15163"/>
                    </a:cubicBezTo>
                    <a:cubicBezTo>
                      <a:pt x="896" y="15488"/>
                      <a:pt x="1031" y="15868"/>
                      <a:pt x="1221" y="16275"/>
                    </a:cubicBezTo>
                    <a:cubicBezTo>
                      <a:pt x="1438" y="16682"/>
                      <a:pt x="1709" y="17197"/>
                      <a:pt x="2089" y="17821"/>
                    </a:cubicBezTo>
                    <a:cubicBezTo>
                      <a:pt x="2170" y="18011"/>
                      <a:pt x="2279" y="18173"/>
                      <a:pt x="2387" y="18309"/>
                    </a:cubicBezTo>
                    <a:cubicBezTo>
                      <a:pt x="2116" y="18770"/>
                      <a:pt x="1791" y="19367"/>
                      <a:pt x="1275" y="20235"/>
                    </a:cubicBezTo>
                    <a:cubicBezTo>
                      <a:pt x="516" y="21537"/>
                      <a:pt x="218" y="22269"/>
                      <a:pt x="82" y="23056"/>
                    </a:cubicBezTo>
                    <a:cubicBezTo>
                      <a:pt x="1" y="23463"/>
                      <a:pt x="1" y="23869"/>
                      <a:pt x="109" y="24385"/>
                    </a:cubicBezTo>
                    <a:cubicBezTo>
                      <a:pt x="190" y="24602"/>
                      <a:pt x="245" y="24873"/>
                      <a:pt x="435" y="25198"/>
                    </a:cubicBezTo>
                    <a:cubicBezTo>
                      <a:pt x="597" y="25470"/>
                      <a:pt x="787" y="25768"/>
                      <a:pt x="1140" y="26039"/>
                    </a:cubicBezTo>
                    <a:cubicBezTo>
                      <a:pt x="1465" y="26311"/>
                      <a:pt x="1845" y="26419"/>
                      <a:pt x="2198" y="26446"/>
                    </a:cubicBezTo>
                    <a:cubicBezTo>
                      <a:pt x="2279" y="26453"/>
                      <a:pt x="2357" y="26456"/>
                      <a:pt x="2432" y="26456"/>
                    </a:cubicBezTo>
                    <a:cubicBezTo>
                      <a:pt x="2659" y="26456"/>
                      <a:pt x="2862" y="26426"/>
                      <a:pt x="3066" y="26365"/>
                    </a:cubicBezTo>
                    <a:cubicBezTo>
                      <a:pt x="3310" y="26311"/>
                      <a:pt x="3554" y="26202"/>
                      <a:pt x="3716" y="26094"/>
                    </a:cubicBezTo>
                    <a:cubicBezTo>
                      <a:pt x="3906" y="25985"/>
                      <a:pt x="4042" y="25877"/>
                      <a:pt x="4178" y="25714"/>
                    </a:cubicBezTo>
                    <a:cubicBezTo>
                      <a:pt x="4449" y="25443"/>
                      <a:pt x="4720" y="25117"/>
                      <a:pt x="4910" y="24683"/>
                    </a:cubicBezTo>
                    <a:cubicBezTo>
                      <a:pt x="5073" y="24222"/>
                      <a:pt x="5208" y="23625"/>
                      <a:pt x="5127" y="22866"/>
                    </a:cubicBezTo>
                    <a:cubicBezTo>
                      <a:pt x="5073" y="22106"/>
                      <a:pt x="4856" y="21591"/>
                      <a:pt x="4666" y="21157"/>
                    </a:cubicBezTo>
                    <a:cubicBezTo>
                      <a:pt x="4449" y="20696"/>
                      <a:pt x="4286" y="20370"/>
                      <a:pt x="4123" y="20072"/>
                    </a:cubicBezTo>
                    <a:cubicBezTo>
                      <a:pt x="3961" y="19719"/>
                      <a:pt x="3744" y="19421"/>
                      <a:pt x="3472" y="19041"/>
                    </a:cubicBezTo>
                    <a:cubicBezTo>
                      <a:pt x="3418" y="18933"/>
                      <a:pt x="3337" y="18797"/>
                      <a:pt x="3228" y="18716"/>
                    </a:cubicBezTo>
                    <a:cubicBezTo>
                      <a:pt x="3337" y="18580"/>
                      <a:pt x="3418" y="18390"/>
                      <a:pt x="3500" y="18255"/>
                    </a:cubicBezTo>
                    <a:cubicBezTo>
                      <a:pt x="3879" y="17631"/>
                      <a:pt x="4259" y="17007"/>
                      <a:pt x="4964" y="15732"/>
                    </a:cubicBezTo>
                    <a:cubicBezTo>
                      <a:pt x="5208" y="15325"/>
                      <a:pt x="5398" y="14864"/>
                      <a:pt x="5615" y="14430"/>
                    </a:cubicBezTo>
                    <a:cubicBezTo>
                      <a:pt x="5778" y="13996"/>
                      <a:pt x="5914" y="13562"/>
                      <a:pt x="5968" y="13101"/>
                    </a:cubicBezTo>
                    <a:cubicBezTo>
                      <a:pt x="6049" y="12694"/>
                      <a:pt x="6022" y="12342"/>
                      <a:pt x="5968" y="12016"/>
                    </a:cubicBezTo>
                    <a:cubicBezTo>
                      <a:pt x="5914" y="11745"/>
                      <a:pt x="5859" y="11582"/>
                      <a:pt x="5859" y="11528"/>
                    </a:cubicBezTo>
                    <a:cubicBezTo>
                      <a:pt x="5724" y="11203"/>
                      <a:pt x="5534" y="10904"/>
                      <a:pt x="5290" y="10633"/>
                    </a:cubicBezTo>
                    <a:cubicBezTo>
                      <a:pt x="5073" y="10362"/>
                      <a:pt x="4747" y="10172"/>
                      <a:pt x="4422" y="10036"/>
                    </a:cubicBezTo>
                    <a:cubicBezTo>
                      <a:pt x="4223" y="9960"/>
                      <a:pt x="4007" y="9926"/>
                      <a:pt x="3798" y="9926"/>
                    </a:cubicBezTo>
                    <a:cubicBezTo>
                      <a:pt x="3636" y="9926"/>
                      <a:pt x="3479" y="9946"/>
                      <a:pt x="3337" y="9982"/>
                    </a:cubicBezTo>
                    <a:cubicBezTo>
                      <a:pt x="3174" y="10036"/>
                      <a:pt x="2984" y="10118"/>
                      <a:pt x="2821" y="10226"/>
                    </a:cubicBezTo>
                    <a:cubicBezTo>
                      <a:pt x="2686" y="10335"/>
                      <a:pt x="2550" y="10470"/>
                      <a:pt x="2415" y="10606"/>
                    </a:cubicBezTo>
                    <a:cubicBezTo>
                      <a:pt x="2170" y="10877"/>
                      <a:pt x="2008" y="11175"/>
                      <a:pt x="1899" y="11528"/>
                    </a:cubicBezTo>
                    <a:cubicBezTo>
                      <a:pt x="1818" y="11854"/>
                      <a:pt x="1764" y="12206"/>
                      <a:pt x="1818" y="12532"/>
                    </a:cubicBezTo>
                    <a:cubicBezTo>
                      <a:pt x="1872" y="13210"/>
                      <a:pt x="2116" y="13779"/>
                      <a:pt x="2415" y="14322"/>
                    </a:cubicBezTo>
                    <a:cubicBezTo>
                      <a:pt x="2659" y="14729"/>
                      <a:pt x="2930" y="15108"/>
                      <a:pt x="3093" y="15244"/>
                    </a:cubicBezTo>
                    <a:cubicBezTo>
                      <a:pt x="3144" y="15287"/>
                      <a:pt x="3185" y="15314"/>
                      <a:pt x="3209" y="15314"/>
                    </a:cubicBezTo>
                    <a:cubicBezTo>
                      <a:pt x="3260" y="15314"/>
                      <a:pt x="3232" y="15189"/>
                      <a:pt x="3066" y="14837"/>
                    </a:cubicBezTo>
                    <a:cubicBezTo>
                      <a:pt x="2849" y="14403"/>
                      <a:pt x="2550" y="13834"/>
                      <a:pt x="2387" y="13237"/>
                    </a:cubicBezTo>
                    <a:cubicBezTo>
                      <a:pt x="2252" y="12803"/>
                      <a:pt x="2225" y="12423"/>
                      <a:pt x="2252" y="12125"/>
                    </a:cubicBezTo>
                    <a:cubicBezTo>
                      <a:pt x="2279" y="11826"/>
                      <a:pt x="2387" y="11555"/>
                      <a:pt x="2496" y="11284"/>
                    </a:cubicBezTo>
                    <a:cubicBezTo>
                      <a:pt x="2550" y="11148"/>
                      <a:pt x="2632" y="11013"/>
                      <a:pt x="2713" y="10904"/>
                    </a:cubicBezTo>
                    <a:cubicBezTo>
                      <a:pt x="2821" y="10769"/>
                      <a:pt x="2957" y="10660"/>
                      <a:pt x="3093" y="10579"/>
                    </a:cubicBezTo>
                    <a:cubicBezTo>
                      <a:pt x="3228" y="10470"/>
                      <a:pt x="3445" y="10389"/>
                      <a:pt x="3635" y="10389"/>
                    </a:cubicBezTo>
                    <a:cubicBezTo>
                      <a:pt x="3684" y="10383"/>
                      <a:pt x="3733" y="10379"/>
                      <a:pt x="3782" y="10379"/>
                    </a:cubicBezTo>
                    <a:cubicBezTo>
                      <a:pt x="3951" y="10379"/>
                      <a:pt x="4124" y="10419"/>
                      <a:pt x="4313" y="10524"/>
                    </a:cubicBezTo>
                    <a:cubicBezTo>
                      <a:pt x="4584" y="10660"/>
                      <a:pt x="4801" y="10877"/>
                      <a:pt x="4964" y="11067"/>
                    </a:cubicBezTo>
                    <a:cubicBezTo>
                      <a:pt x="5100" y="11284"/>
                      <a:pt x="5208" y="11474"/>
                      <a:pt x="5263" y="11691"/>
                    </a:cubicBezTo>
                    <a:cubicBezTo>
                      <a:pt x="5398" y="12098"/>
                      <a:pt x="5398" y="12396"/>
                      <a:pt x="5371" y="12749"/>
                    </a:cubicBezTo>
                    <a:cubicBezTo>
                      <a:pt x="5263" y="13427"/>
                      <a:pt x="5018" y="14051"/>
                      <a:pt x="4205" y="15244"/>
                    </a:cubicBezTo>
                    <a:cubicBezTo>
                      <a:pt x="3391" y="16465"/>
                      <a:pt x="2984" y="17088"/>
                      <a:pt x="2659" y="17712"/>
                    </a:cubicBezTo>
                    <a:cubicBezTo>
                      <a:pt x="2659" y="17712"/>
                      <a:pt x="2659" y="17767"/>
                      <a:pt x="2632" y="17767"/>
                    </a:cubicBezTo>
                    <a:lnTo>
                      <a:pt x="2523" y="17550"/>
                    </a:lnTo>
                    <a:cubicBezTo>
                      <a:pt x="2170" y="16953"/>
                      <a:pt x="1953" y="16437"/>
                      <a:pt x="1764" y="16031"/>
                    </a:cubicBezTo>
                    <a:cubicBezTo>
                      <a:pt x="1601" y="15624"/>
                      <a:pt x="1465" y="15271"/>
                      <a:pt x="1330" y="14946"/>
                    </a:cubicBezTo>
                    <a:cubicBezTo>
                      <a:pt x="1275" y="14783"/>
                      <a:pt x="1194" y="14593"/>
                      <a:pt x="1167" y="14430"/>
                    </a:cubicBezTo>
                    <a:cubicBezTo>
                      <a:pt x="1140" y="14322"/>
                      <a:pt x="1085" y="14268"/>
                      <a:pt x="1085" y="14159"/>
                    </a:cubicBezTo>
                    <a:cubicBezTo>
                      <a:pt x="1058" y="14051"/>
                      <a:pt x="1058" y="13969"/>
                      <a:pt x="1031" y="13861"/>
                    </a:cubicBezTo>
                    <a:cubicBezTo>
                      <a:pt x="923" y="13427"/>
                      <a:pt x="814" y="12911"/>
                      <a:pt x="814" y="12206"/>
                    </a:cubicBezTo>
                    <a:cubicBezTo>
                      <a:pt x="814" y="11854"/>
                      <a:pt x="868" y="11555"/>
                      <a:pt x="868" y="11284"/>
                    </a:cubicBezTo>
                    <a:cubicBezTo>
                      <a:pt x="896" y="11148"/>
                      <a:pt x="896" y="11013"/>
                      <a:pt x="923" y="10904"/>
                    </a:cubicBezTo>
                    <a:cubicBezTo>
                      <a:pt x="950" y="10796"/>
                      <a:pt x="950" y="10660"/>
                      <a:pt x="1004" y="10579"/>
                    </a:cubicBezTo>
                    <a:cubicBezTo>
                      <a:pt x="1031" y="10362"/>
                      <a:pt x="1085" y="10172"/>
                      <a:pt x="1167" y="9982"/>
                    </a:cubicBezTo>
                    <a:lnTo>
                      <a:pt x="1357" y="9494"/>
                    </a:lnTo>
                    <a:cubicBezTo>
                      <a:pt x="1492" y="9168"/>
                      <a:pt x="1682" y="8843"/>
                      <a:pt x="1899" y="8490"/>
                    </a:cubicBezTo>
                    <a:cubicBezTo>
                      <a:pt x="2143" y="8138"/>
                      <a:pt x="2469" y="7731"/>
                      <a:pt x="2957" y="7243"/>
                    </a:cubicBezTo>
                    <a:cubicBezTo>
                      <a:pt x="3581" y="6727"/>
                      <a:pt x="4042" y="6456"/>
                      <a:pt x="4503" y="6266"/>
                    </a:cubicBezTo>
                    <a:cubicBezTo>
                      <a:pt x="4584" y="6239"/>
                      <a:pt x="4693" y="6158"/>
                      <a:pt x="4801" y="6130"/>
                    </a:cubicBezTo>
                    <a:lnTo>
                      <a:pt x="5100" y="6022"/>
                    </a:lnTo>
                    <a:lnTo>
                      <a:pt x="5235" y="5968"/>
                    </a:lnTo>
                    <a:lnTo>
                      <a:pt x="5371" y="5913"/>
                    </a:lnTo>
                    <a:lnTo>
                      <a:pt x="5425" y="5886"/>
                    </a:lnTo>
                    <a:lnTo>
                      <a:pt x="5561" y="5859"/>
                    </a:lnTo>
                    <a:cubicBezTo>
                      <a:pt x="5669" y="5859"/>
                      <a:pt x="5751" y="5778"/>
                      <a:pt x="5805" y="5751"/>
                    </a:cubicBezTo>
                    <a:cubicBezTo>
                      <a:pt x="5859" y="5696"/>
                      <a:pt x="5886" y="5615"/>
                      <a:pt x="5886" y="5561"/>
                    </a:cubicBezTo>
                    <a:lnTo>
                      <a:pt x="5886" y="5235"/>
                    </a:lnTo>
                    <a:lnTo>
                      <a:pt x="5886" y="4828"/>
                    </a:lnTo>
                    <a:lnTo>
                      <a:pt x="5886" y="1764"/>
                    </a:lnTo>
                    <a:lnTo>
                      <a:pt x="5886" y="1302"/>
                    </a:lnTo>
                    <a:lnTo>
                      <a:pt x="5886" y="1085"/>
                    </a:lnTo>
                    <a:lnTo>
                      <a:pt x="5886" y="841"/>
                    </a:lnTo>
                    <a:cubicBezTo>
                      <a:pt x="5886" y="679"/>
                      <a:pt x="5914" y="462"/>
                      <a:pt x="5805" y="272"/>
                    </a:cubicBezTo>
                    <a:cubicBezTo>
                      <a:pt x="5778" y="109"/>
                      <a:pt x="5534" y="0"/>
                      <a:pt x="5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1"/>
              <p:cNvSpPr/>
              <p:nvPr/>
            </p:nvSpPr>
            <p:spPr>
              <a:xfrm>
                <a:off x="7162150" y="2452225"/>
                <a:ext cx="47500" cy="52450"/>
              </a:xfrm>
              <a:custGeom>
                <a:avLst/>
                <a:gdLst/>
                <a:ahLst/>
                <a:cxnLst/>
                <a:rect l="l" t="t" r="r" b="b"/>
                <a:pathLst>
                  <a:path w="1900" h="2098" extrusionOk="0">
                    <a:moveTo>
                      <a:pt x="882" y="0"/>
                    </a:moveTo>
                    <a:cubicBezTo>
                      <a:pt x="822" y="0"/>
                      <a:pt x="756" y="13"/>
                      <a:pt x="598" y="45"/>
                    </a:cubicBezTo>
                    <a:lnTo>
                      <a:pt x="353" y="45"/>
                    </a:lnTo>
                    <a:cubicBezTo>
                      <a:pt x="272" y="45"/>
                      <a:pt x="245" y="45"/>
                      <a:pt x="191" y="99"/>
                    </a:cubicBezTo>
                    <a:cubicBezTo>
                      <a:pt x="109" y="127"/>
                      <a:pt x="1" y="154"/>
                      <a:pt x="1" y="262"/>
                    </a:cubicBezTo>
                    <a:cubicBezTo>
                      <a:pt x="1" y="316"/>
                      <a:pt x="55" y="371"/>
                      <a:pt x="82" y="371"/>
                    </a:cubicBezTo>
                    <a:cubicBezTo>
                      <a:pt x="137" y="371"/>
                      <a:pt x="191" y="371"/>
                      <a:pt x="272" y="316"/>
                    </a:cubicBezTo>
                    <a:cubicBezTo>
                      <a:pt x="462" y="289"/>
                      <a:pt x="408" y="262"/>
                      <a:pt x="598" y="262"/>
                    </a:cubicBezTo>
                    <a:cubicBezTo>
                      <a:pt x="760" y="262"/>
                      <a:pt x="760" y="262"/>
                      <a:pt x="896" y="289"/>
                    </a:cubicBezTo>
                    <a:cubicBezTo>
                      <a:pt x="1032" y="316"/>
                      <a:pt x="1032" y="316"/>
                      <a:pt x="1167" y="398"/>
                    </a:cubicBezTo>
                    <a:cubicBezTo>
                      <a:pt x="1303" y="452"/>
                      <a:pt x="1276" y="506"/>
                      <a:pt x="1357" y="588"/>
                    </a:cubicBezTo>
                    <a:cubicBezTo>
                      <a:pt x="1466" y="696"/>
                      <a:pt x="1466" y="696"/>
                      <a:pt x="1547" y="832"/>
                    </a:cubicBezTo>
                    <a:cubicBezTo>
                      <a:pt x="1601" y="967"/>
                      <a:pt x="1601" y="967"/>
                      <a:pt x="1628" y="1103"/>
                    </a:cubicBezTo>
                    <a:lnTo>
                      <a:pt x="1628" y="1401"/>
                    </a:lnTo>
                    <a:lnTo>
                      <a:pt x="1628" y="1618"/>
                    </a:lnTo>
                    <a:cubicBezTo>
                      <a:pt x="1628" y="1754"/>
                      <a:pt x="1574" y="1890"/>
                      <a:pt x="1601" y="2025"/>
                    </a:cubicBezTo>
                    <a:cubicBezTo>
                      <a:pt x="1601" y="2046"/>
                      <a:pt x="1632" y="2098"/>
                      <a:pt x="1683" y="2098"/>
                    </a:cubicBezTo>
                    <a:cubicBezTo>
                      <a:pt x="1699" y="2098"/>
                      <a:pt x="1717" y="2093"/>
                      <a:pt x="1737" y="2080"/>
                    </a:cubicBezTo>
                    <a:cubicBezTo>
                      <a:pt x="1764" y="2052"/>
                      <a:pt x="1764" y="2025"/>
                      <a:pt x="1818" y="1998"/>
                    </a:cubicBezTo>
                    <a:cubicBezTo>
                      <a:pt x="1845" y="1890"/>
                      <a:pt x="1845" y="1863"/>
                      <a:pt x="1872" y="1727"/>
                    </a:cubicBezTo>
                    <a:cubicBezTo>
                      <a:pt x="1900" y="1537"/>
                      <a:pt x="1900" y="1537"/>
                      <a:pt x="1900" y="1374"/>
                    </a:cubicBezTo>
                    <a:cubicBezTo>
                      <a:pt x="1900" y="1212"/>
                      <a:pt x="1900" y="1212"/>
                      <a:pt x="1872" y="1049"/>
                    </a:cubicBezTo>
                    <a:cubicBezTo>
                      <a:pt x="1845" y="859"/>
                      <a:pt x="1872" y="859"/>
                      <a:pt x="1818" y="696"/>
                    </a:cubicBezTo>
                    <a:cubicBezTo>
                      <a:pt x="1737" y="533"/>
                      <a:pt x="1710" y="533"/>
                      <a:pt x="1601" y="398"/>
                    </a:cubicBezTo>
                    <a:cubicBezTo>
                      <a:pt x="1574" y="316"/>
                      <a:pt x="1547" y="289"/>
                      <a:pt x="1493" y="262"/>
                    </a:cubicBezTo>
                    <a:cubicBezTo>
                      <a:pt x="1466" y="235"/>
                      <a:pt x="1438" y="154"/>
                      <a:pt x="1357" y="127"/>
                    </a:cubicBezTo>
                    <a:cubicBezTo>
                      <a:pt x="1221" y="18"/>
                      <a:pt x="1194" y="45"/>
                      <a:pt x="1032" y="18"/>
                    </a:cubicBezTo>
                    <a:cubicBezTo>
                      <a:pt x="964" y="7"/>
                      <a:pt x="925"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1"/>
              <p:cNvSpPr/>
              <p:nvPr/>
            </p:nvSpPr>
            <p:spPr>
              <a:xfrm>
                <a:off x="7103850" y="2678825"/>
                <a:ext cx="54950" cy="143425"/>
              </a:xfrm>
              <a:custGeom>
                <a:avLst/>
                <a:gdLst/>
                <a:ahLst/>
                <a:cxnLst/>
                <a:rect l="l" t="t" r="r" b="b"/>
                <a:pathLst>
                  <a:path w="2198" h="5737" extrusionOk="0">
                    <a:moveTo>
                      <a:pt x="1854" y="1"/>
                    </a:moveTo>
                    <a:cubicBezTo>
                      <a:pt x="1839" y="1"/>
                      <a:pt x="1819" y="12"/>
                      <a:pt x="1790" y="41"/>
                    </a:cubicBezTo>
                    <a:cubicBezTo>
                      <a:pt x="1736" y="68"/>
                      <a:pt x="1709" y="149"/>
                      <a:pt x="1628" y="203"/>
                    </a:cubicBezTo>
                    <a:cubicBezTo>
                      <a:pt x="1492" y="420"/>
                      <a:pt x="1465" y="447"/>
                      <a:pt x="1302" y="719"/>
                    </a:cubicBezTo>
                    <a:cubicBezTo>
                      <a:pt x="1085" y="1017"/>
                      <a:pt x="1085" y="1017"/>
                      <a:pt x="895" y="1370"/>
                    </a:cubicBezTo>
                    <a:cubicBezTo>
                      <a:pt x="678" y="1695"/>
                      <a:pt x="705" y="1695"/>
                      <a:pt x="543" y="2048"/>
                    </a:cubicBezTo>
                    <a:cubicBezTo>
                      <a:pt x="407" y="2427"/>
                      <a:pt x="380" y="2373"/>
                      <a:pt x="244" y="2753"/>
                    </a:cubicBezTo>
                    <a:cubicBezTo>
                      <a:pt x="163" y="2916"/>
                      <a:pt x="136" y="3024"/>
                      <a:pt x="136" y="3133"/>
                    </a:cubicBezTo>
                    <a:cubicBezTo>
                      <a:pt x="109" y="3241"/>
                      <a:pt x="109" y="3295"/>
                      <a:pt x="82" y="3512"/>
                    </a:cubicBezTo>
                    <a:cubicBezTo>
                      <a:pt x="82" y="3675"/>
                      <a:pt x="27" y="3784"/>
                      <a:pt x="27" y="3865"/>
                    </a:cubicBezTo>
                    <a:cubicBezTo>
                      <a:pt x="27" y="3974"/>
                      <a:pt x="0" y="4082"/>
                      <a:pt x="27" y="4272"/>
                    </a:cubicBezTo>
                    <a:cubicBezTo>
                      <a:pt x="82" y="4489"/>
                      <a:pt x="109" y="4543"/>
                      <a:pt x="136" y="4652"/>
                    </a:cubicBezTo>
                    <a:cubicBezTo>
                      <a:pt x="217" y="4733"/>
                      <a:pt x="244" y="4814"/>
                      <a:pt x="353" y="5004"/>
                    </a:cubicBezTo>
                    <a:cubicBezTo>
                      <a:pt x="434" y="5167"/>
                      <a:pt x="516" y="5221"/>
                      <a:pt x="570" y="5303"/>
                    </a:cubicBezTo>
                    <a:cubicBezTo>
                      <a:pt x="651" y="5357"/>
                      <a:pt x="705" y="5438"/>
                      <a:pt x="895" y="5547"/>
                    </a:cubicBezTo>
                    <a:cubicBezTo>
                      <a:pt x="1031" y="5601"/>
                      <a:pt x="1112" y="5628"/>
                      <a:pt x="1194" y="5682"/>
                    </a:cubicBezTo>
                    <a:cubicBezTo>
                      <a:pt x="1248" y="5709"/>
                      <a:pt x="1329" y="5737"/>
                      <a:pt x="1438" y="5737"/>
                    </a:cubicBezTo>
                    <a:cubicBezTo>
                      <a:pt x="1601" y="5737"/>
                      <a:pt x="1736" y="5709"/>
                      <a:pt x="1872" y="5682"/>
                    </a:cubicBezTo>
                    <a:cubicBezTo>
                      <a:pt x="1926" y="5628"/>
                      <a:pt x="2035" y="5601"/>
                      <a:pt x="2116" y="5547"/>
                    </a:cubicBezTo>
                    <a:cubicBezTo>
                      <a:pt x="2170" y="5492"/>
                      <a:pt x="2197" y="5438"/>
                      <a:pt x="2197" y="5357"/>
                    </a:cubicBezTo>
                    <a:cubicBezTo>
                      <a:pt x="2197" y="5325"/>
                      <a:pt x="2179" y="5312"/>
                      <a:pt x="2147" y="5312"/>
                    </a:cubicBezTo>
                    <a:cubicBezTo>
                      <a:pt x="2124" y="5312"/>
                      <a:pt x="2095" y="5318"/>
                      <a:pt x="2062" y="5330"/>
                    </a:cubicBezTo>
                    <a:cubicBezTo>
                      <a:pt x="2007" y="5357"/>
                      <a:pt x="1980" y="5357"/>
                      <a:pt x="1899" y="5411"/>
                    </a:cubicBezTo>
                    <a:cubicBezTo>
                      <a:pt x="1872" y="5438"/>
                      <a:pt x="1763" y="5465"/>
                      <a:pt x="1655" y="5465"/>
                    </a:cubicBezTo>
                    <a:lnTo>
                      <a:pt x="1329" y="5465"/>
                    </a:lnTo>
                    <a:cubicBezTo>
                      <a:pt x="1221" y="5465"/>
                      <a:pt x="1112" y="5438"/>
                      <a:pt x="977" y="5357"/>
                    </a:cubicBezTo>
                    <a:cubicBezTo>
                      <a:pt x="841" y="5303"/>
                      <a:pt x="787" y="5221"/>
                      <a:pt x="705" y="5167"/>
                    </a:cubicBezTo>
                    <a:cubicBezTo>
                      <a:pt x="678" y="5086"/>
                      <a:pt x="624" y="5031"/>
                      <a:pt x="516" y="4896"/>
                    </a:cubicBezTo>
                    <a:cubicBezTo>
                      <a:pt x="407" y="4760"/>
                      <a:pt x="380" y="4652"/>
                      <a:pt x="353" y="4597"/>
                    </a:cubicBezTo>
                    <a:cubicBezTo>
                      <a:pt x="299" y="4516"/>
                      <a:pt x="271" y="4408"/>
                      <a:pt x="244" y="4245"/>
                    </a:cubicBezTo>
                    <a:cubicBezTo>
                      <a:pt x="217" y="4028"/>
                      <a:pt x="244" y="3974"/>
                      <a:pt x="244" y="3865"/>
                    </a:cubicBezTo>
                    <a:cubicBezTo>
                      <a:pt x="244" y="3757"/>
                      <a:pt x="244" y="3675"/>
                      <a:pt x="271" y="3485"/>
                    </a:cubicBezTo>
                    <a:cubicBezTo>
                      <a:pt x="353" y="3133"/>
                      <a:pt x="353" y="3133"/>
                      <a:pt x="434" y="2780"/>
                    </a:cubicBezTo>
                    <a:cubicBezTo>
                      <a:pt x="570" y="2455"/>
                      <a:pt x="543" y="2455"/>
                      <a:pt x="705" y="2102"/>
                    </a:cubicBezTo>
                    <a:cubicBezTo>
                      <a:pt x="841" y="1776"/>
                      <a:pt x="895" y="1804"/>
                      <a:pt x="1058" y="1451"/>
                    </a:cubicBezTo>
                    <a:cubicBezTo>
                      <a:pt x="1194" y="1234"/>
                      <a:pt x="1329" y="1017"/>
                      <a:pt x="1329" y="990"/>
                    </a:cubicBezTo>
                    <a:cubicBezTo>
                      <a:pt x="1492" y="719"/>
                      <a:pt x="1736" y="475"/>
                      <a:pt x="1845" y="176"/>
                    </a:cubicBezTo>
                    <a:cubicBezTo>
                      <a:pt x="1885" y="96"/>
                      <a:pt x="1895" y="1"/>
                      <a:pt x="18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1"/>
              <p:cNvSpPr/>
              <p:nvPr/>
            </p:nvSpPr>
            <p:spPr>
              <a:xfrm>
                <a:off x="7234725" y="2202275"/>
                <a:ext cx="7475" cy="120900"/>
              </a:xfrm>
              <a:custGeom>
                <a:avLst/>
                <a:gdLst/>
                <a:ahLst/>
                <a:cxnLst/>
                <a:rect l="l" t="t" r="r" b="b"/>
                <a:pathLst>
                  <a:path w="299" h="4836" extrusionOk="0">
                    <a:moveTo>
                      <a:pt x="119" y="1"/>
                    </a:moveTo>
                    <a:cubicBezTo>
                      <a:pt x="100" y="1"/>
                      <a:pt x="78" y="11"/>
                      <a:pt x="54" y="35"/>
                    </a:cubicBezTo>
                    <a:cubicBezTo>
                      <a:pt x="27" y="89"/>
                      <a:pt x="0" y="116"/>
                      <a:pt x="0" y="170"/>
                    </a:cubicBezTo>
                    <a:lnTo>
                      <a:pt x="0" y="577"/>
                    </a:lnTo>
                    <a:lnTo>
                      <a:pt x="0" y="1065"/>
                    </a:lnTo>
                    <a:cubicBezTo>
                      <a:pt x="0" y="1309"/>
                      <a:pt x="27" y="1309"/>
                      <a:pt x="27" y="1526"/>
                    </a:cubicBezTo>
                    <a:cubicBezTo>
                      <a:pt x="27" y="1770"/>
                      <a:pt x="0" y="1770"/>
                      <a:pt x="0" y="2015"/>
                    </a:cubicBezTo>
                    <a:cubicBezTo>
                      <a:pt x="0" y="2259"/>
                      <a:pt x="27" y="2259"/>
                      <a:pt x="27" y="2476"/>
                    </a:cubicBezTo>
                    <a:cubicBezTo>
                      <a:pt x="27" y="2720"/>
                      <a:pt x="0" y="2720"/>
                      <a:pt x="0" y="2964"/>
                    </a:cubicBezTo>
                    <a:cubicBezTo>
                      <a:pt x="0" y="3208"/>
                      <a:pt x="27" y="3208"/>
                      <a:pt x="27" y="3425"/>
                    </a:cubicBezTo>
                    <a:lnTo>
                      <a:pt x="27" y="3913"/>
                    </a:lnTo>
                    <a:cubicBezTo>
                      <a:pt x="27" y="4076"/>
                      <a:pt x="0" y="4157"/>
                      <a:pt x="0" y="4266"/>
                    </a:cubicBezTo>
                    <a:lnTo>
                      <a:pt x="0" y="4537"/>
                    </a:lnTo>
                    <a:cubicBezTo>
                      <a:pt x="0" y="4591"/>
                      <a:pt x="27" y="4754"/>
                      <a:pt x="163" y="4835"/>
                    </a:cubicBezTo>
                    <a:cubicBezTo>
                      <a:pt x="190" y="4835"/>
                      <a:pt x="217" y="4781"/>
                      <a:pt x="271" y="4754"/>
                    </a:cubicBezTo>
                    <a:lnTo>
                      <a:pt x="271" y="4429"/>
                    </a:lnTo>
                    <a:cubicBezTo>
                      <a:pt x="271" y="4184"/>
                      <a:pt x="217" y="4184"/>
                      <a:pt x="217" y="3940"/>
                    </a:cubicBezTo>
                    <a:lnTo>
                      <a:pt x="217" y="3479"/>
                    </a:lnTo>
                    <a:lnTo>
                      <a:pt x="217" y="2991"/>
                    </a:lnTo>
                    <a:cubicBezTo>
                      <a:pt x="217" y="2747"/>
                      <a:pt x="271" y="2747"/>
                      <a:pt x="271" y="2530"/>
                    </a:cubicBezTo>
                    <a:lnTo>
                      <a:pt x="271" y="2042"/>
                    </a:lnTo>
                    <a:lnTo>
                      <a:pt x="271" y="1581"/>
                    </a:lnTo>
                    <a:lnTo>
                      <a:pt x="271" y="1092"/>
                    </a:lnTo>
                    <a:lnTo>
                      <a:pt x="271" y="767"/>
                    </a:lnTo>
                    <a:cubicBezTo>
                      <a:pt x="271" y="550"/>
                      <a:pt x="298" y="306"/>
                      <a:pt x="217" y="116"/>
                    </a:cubicBezTo>
                    <a:cubicBezTo>
                      <a:pt x="198" y="58"/>
                      <a:pt x="165"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1"/>
              <p:cNvSpPr/>
              <p:nvPr/>
            </p:nvSpPr>
            <p:spPr>
              <a:xfrm>
                <a:off x="7174375" y="2634800"/>
                <a:ext cx="77325" cy="418000"/>
              </a:xfrm>
              <a:custGeom>
                <a:avLst/>
                <a:gdLst/>
                <a:ahLst/>
                <a:cxnLst/>
                <a:rect l="l" t="t" r="r" b="b"/>
                <a:pathLst>
                  <a:path w="3093" h="16720" extrusionOk="0">
                    <a:moveTo>
                      <a:pt x="623" y="0"/>
                    </a:moveTo>
                    <a:cubicBezTo>
                      <a:pt x="590" y="0"/>
                      <a:pt x="555" y="3"/>
                      <a:pt x="515" y="11"/>
                    </a:cubicBezTo>
                    <a:cubicBezTo>
                      <a:pt x="380" y="11"/>
                      <a:pt x="271" y="66"/>
                      <a:pt x="163" y="174"/>
                    </a:cubicBezTo>
                    <a:cubicBezTo>
                      <a:pt x="54" y="283"/>
                      <a:pt x="27" y="418"/>
                      <a:pt x="0" y="554"/>
                    </a:cubicBezTo>
                    <a:cubicBezTo>
                      <a:pt x="0" y="689"/>
                      <a:pt x="27" y="852"/>
                      <a:pt x="54" y="961"/>
                    </a:cubicBezTo>
                    <a:cubicBezTo>
                      <a:pt x="163" y="1205"/>
                      <a:pt x="326" y="1286"/>
                      <a:pt x="434" y="1340"/>
                    </a:cubicBezTo>
                    <a:cubicBezTo>
                      <a:pt x="444" y="1342"/>
                      <a:pt x="453" y="1343"/>
                      <a:pt x="462" y="1343"/>
                    </a:cubicBezTo>
                    <a:cubicBezTo>
                      <a:pt x="570" y="1343"/>
                      <a:pt x="568" y="1191"/>
                      <a:pt x="543" y="1015"/>
                    </a:cubicBezTo>
                    <a:cubicBezTo>
                      <a:pt x="461" y="879"/>
                      <a:pt x="434" y="744"/>
                      <a:pt x="461" y="662"/>
                    </a:cubicBezTo>
                    <a:cubicBezTo>
                      <a:pt x="461" y="608"/>
                      <a:pt x="515" y="554"/>
                      <a:pt x="543" y="527"/>
                    </a:cubicBezTo>
                    <a:cubicBezTo>
                      <a:pt x="570" y="473"/>
                      <a:pt x="570" y="473"/>
                      <a:pt x="678" y="473"/>
                    </a:cubicBezTo>
                    <a:cubicBezTo>
                      <a:pt x="760" y="527"/>
                      <a:pt x="868" y="608"/>
                      <a:pt x="949" y="717"/>
                    </a:cubicBezTo>
                    <a:cubicBezTo>
                      <a:pt x="1004" y="825"/>
                      <a:pt x="1085" y="934"/>
                      <a:pt x="1112" y="1015"/>
                    </a:cubicBezTo>
                    <a:cubicBezTo>
                      <a:pt x="1194" y="1123"/>
                      <a:pt x="1221" y="1259"/>
                      <a:pt x="1275" y="1395"/>
                    </a:cubicBezTo>
                    <a:cubicBezTo>
                      <a:pt x="1302" y="1476"/>
                      <a:pt x="1356" y="1530"/>
                      <a:pt x="1383" y="1639"/>
                    </a:cubicBezTo>
                    <a:cubicBezTo>
                      <a:pt x="1438" y="1747"/>
                      <a:pt x="1492" y="1829"/>
                      <a:pt x="1519" y="1937"/>
                    </a:cubicBezTo>
                    <a:cubicBezTo>
                      <a:pt x="1682" y="2371"/>
                      <a:pt x="1763" y="2615"/>
                      <a:pt x="1817" y="2859"/>
                    </a:cubicBezTo>
                    <a:lnTo>
                      <a:pt x="2089" y="3809"/>
                    </a:lnTo>
                    <a:cubicBezTo>
                      <a:pt x="2224" y="4270"/>
                      <a:pt x="2251" y="4514"/>
                      <a:pt x="2333" y="4758"/>
                    </a:cubicBezTo>
                    <a:cubicBezTo>
                      <a:pt x="2387" y="5002"/>
                      <a:pt x="2441" y="5273"/>
                      <a:pt x="2496" y="5735"/>
                    </a:cubicBezTo>
                    <a:cubicBezTo>
                      <a:pt x="2577" y="6223"/>
                      <a:pt x="2577" y="6494"/>
                      <a:pt x="2577" y="6711"/>
                    </a:cubicBezTo>
                    <a:lnTo>
                      <a:pt x="2577" y="7715"/>
                    </a:lnTo>
                    <a:lnTo>
                      <a:pt x="2577" y="8691"/>
                    </a:lnTo>
                    <a:lnTo>
                      <a:pt x="2577" y="9098"/>
                    </a:lnTo>
                    <a:cubicBezTo>
                      <a:pt x="2577" y="9233"/>
                      <a:pt x="2577" y="9423"/>
                      <a:pt x="2523" y="9667"/>
                    </a:cubicBezTo>
                    <a:cubicBezTo>
                      <a:pt x="2496" y="10183"/>
                      <a:pt x="2468" y="10427"/>
                      <a:pt x="2441" y="10644"/>
                    </a:cubicBezTo>
                    <a:cubicBezTo>
                      <a:pt x="2387" y="10915"/>
                      <a:pt x="2360" y="11159"/>
                      <a:pt x="2251" y="11648"/>
                    </a:cubicBezTo>
                    <a:cubicBezTo>
                      <a:pt x="2170" y="12109"/>
                      <a:pt x="2089" y="12353"/>
                      <a:pt x="2034" y="12597"/>
                    </a:cubicBezTo>
                    <a:lnTo>
                      <a:pt x="1763" y="13546"/>
                    </a:lnTo>
                    <a:cubicBezTo>
                      <a:pt x="1709" y="13682"/>
                      <a:pt x="1655" y="13845"/>
                      <a:pt x="1628" y="13980"/>
                    </a:cubicBezTo>
                    <a:cubicBezTo>
                      <a:pt x="1573" y="14116"/>
                      <a:pt x="1519" y="14251"/>
                      <a:pt x="1492" y="14387"/>
                    </a:cubicBezTo>
                    <a:cubicBezTo>
                      <a:pt x="1411" y="14658"/>
                      <a:pt x="1356" y="14848"/>
                      <a:pt x="1356" y="14902"/>
                    </a:cubicBezTo>
                    <a:cubicBezTo>
                      <a:pt x="1275" y="15065"/>
                      <a:pt x="1221" y="15255"/>
                      <a:pt x="1139" y="15472"/>
                    </a:cubicBezTo>
                    <a:cubicBezTo>
                      <a:pt x="1085" y="15635"/>
                      <a:pt x="977" y="15852"/>
                      <a:pt x="868" y="15987"/>
                    </a:cubicBezTo>
                    <a:cubicBezTo>
                      <a:pt x="814" y="16042"/>
                      <a:pt x="787" y="16123"/>
                      <a:pt x="705" y="16150"/>
                    </a:cubicBezTo>
                    <a:cubicBezTo>
                      <a:pt x="651" y="16177"/>
                      <a:pt x="597" y="16204"/>
                      <a:pt x="543" y="16204"/>
                    </a:cubicBezTo>
                    <a:cubicBezTo>
                      <a:pt x="515" y="16204"/>
                      <a:pt x="515" y="16204"/>
                      <a:pt x="461" y="16177"/>
                    </a:cubicBezTo>
                    <a:lnTo>
                      <a:pt x="461" y="16150"/>
                    </a:lnTo>
                    <a:lnTo>
                      <a:pt x="461" y="16123"/>
                    </a:lnTo>
                    <a:lnTo>
                      <a:pt x="461" y="16014"/>
                    </a:lnTo>
                    <a:cubicBezTo>
                      <a:pt x="461" y="15906"/>
                      <a:pt x="543" y="15770"/>
                      <a:pt x="570" y="15716"/>
                    </a:cubicBezTo>
                    <a:cubicBezTo>
                      <a:pt x="570" y="15662"/>
                      <a:pt x="597" y="15635"/>
                      <a:pt x="570" y="15608"/>
                    </a:cubicBezTo>
                    <a:cubicBezTo>
                      <a:pt x="570" y="15608"/>
                      <a:pt x="543" y="15601"/>
                      <a:pt x="502" y="15601"/>
                    </a:cubicBezTo>
                    <a:cubicBezTo>
                      <a:pt x="461" y="15601"/>
                      <a:pt x="407" y="15608"/>
                      <a:pt x="353" y="15635"/>
                    </a:cubicBezTo>
                    <a:cubicBezTo>
                      <a:pt x="217" y="15716"/>
                      <a:pt x="163" y="15797"/>
                      <a:pt x="81" y="15933"/>
                    </a:cubicBezTo>
                    <a:cubicBezTo>
                      <a:pt x="54" y="16014"/>
                      <a:pt x="54" y="16123"/>
                      <a:pt x="54" y="16177"/>
                    </a:cubicBezTo>
                    <a:lnTo>
                      <a:pt x="54" y="16259"/>
                    </a:lnTo>
                    <a:lnTo>
                      <a:pt x="54" y="16313"/>
                    </a:lnTo>
                    <a:cubicBezTo>
                      <a:pt x="81" y="16340"/>
                      <a:pt x="81" y="16421"/>
                      <a:pt x="136" y="16448"/>
                    </a:cubicBezTo>
                    <a:cubicBezTo>
                      <a:pt x="163" y="16476"/>
                      <a:pt x="163" y="16503"/>
                      <a:pt x="190" y="16557"/>
                    </a:cubicBezTo>
                    <a:lnTo>
                      <a:pt x="244" y="16584"/>
                    </a:lnTo>
                    <a:cubicBezTo>
                      <a:pt x="244" y="16611"/>
                      <a:pt x="271" y="16611"/>
                      <a:pt x="271" y="16611"/>
                    </a:cubicBezTo>
                    <a:cubicBezTo>
                      <a:pt x="326" y="16638"/>
                      <a:pt x="407" y="16693"/>
                      <a:pt x="380" y="16720"/>
                    </a:cubicBezTo>
                    <a:lnTo>
                      <a:pt x="678" y="16720"/>
                    </a:lnTo>
                    <a:cubicBezTo>
                      <a:pt x="841" y="16665"/>
                      <a:pt x="977" y="16584"/>
                      <a:pt x="1085" y="16476"/>
                    </a:cubicBezTo>
                    <a:cubicBezTo>
                      <a:pt x="1275" y="16313"/>
                      <a:pt x="1411" y="16042"/>
                      <a:pt x="1600" y="15635"/>
                    </a:cubicBezTo>
                    <a:cubicBezTo>
                      <a:pt x="1763" y="15174"/>
                      <a:pt x="1817" y="14902"/>
                      <a:pt x="1899" y="14685"/>
                    </a:cubicBezTo>
                    <a:cubicBezTo>
                      <a:pt x="2007" y="14441"/>
                      <a:pt x="2062" y="14224"/>
                      <a:pt x="2224" y="13736"/>
                    </a:cubicBezTo>
                    <a:cubicBezTo>
                      <a:pt x="2414" y="13275"/>
                      <a:pt x="2441" y="13004"/>
                      <a:pt x="2496" y="12760"/>
                    </a:cubicBezTo>
                    <a:cubicBezTo>
                      <a:pt x="2577" y="12515"/>
                      <a:pt x="2604" y="12271"/>
                      <a:pt x="2712" y="11783"/>
                    </a:cubicBezTo>
                    <a:cubicBezTo>
                      <a:pt x="2821" y="11295"/>
                      <a:pt x="2848" y="11024"/>
                      <a:pt x="2902" y="10780"/>
                    </a:cubicBezTo>
                    <a:cubicBezTo>
                      <a:pt x="2957" y="10508"/>
                      <a:pt x="3011" y="10291"/>
                      <a:pt x="3038" y="9776"/>
                    </a:cubicBezTo>
                    <a:cubicBezTo>
                      <a:pt x="3092" y="9505"/>
                      <a:pt x="3092" y="9342"/>
                      <a:pt x="3092" y="9152"/>
                    </a:cubicBezTo>
                    <a:lnTo>
                      <a:pt x="3092" y="8745"/>
                    </a:lnTo>
                    <a:cubicBezTo>
                      <a:pt x="3092" y="8474"/>
                      <a:pt x="3038" y="8257"/>
                      <a:pt x="3038" y="7742"/>
                    </a:cubicBezTo>
                    <a:cubicBezTo>
                      <a:pt x="3011" y="7226"/>
                      <a:pt x="3011" y="6955"/>
                      <a:pt x="3011" y="6711"/>
                    </a:cubicBezTo>
                    <a:cubicBezTo>
                      <a:pt x="3011" y="6440"/>
                      <a:pt x="3011" y="6223"/>
                      <a:pt x="2929" y="5707"/>
                    </a:cubicBezTo>
                    <a:cubicBezTo>
                      <a:pt x="2875" y="5192"/>
                      <a:pt x="2794" y="4948"/>
                      <a:pt x="2740" y="4731"/>
                    </a:cubicBezTo>
                    <a:cubicBezTo>
                      <a:pt x="2685" y="4487"/>
                      <a:pt x="2604" y="4216"/>
                      <a:pt x="2468" y="3727"/>
                    </a:cubicBezTo>
                    <a:cubicBezTo>
                      <a:pt x="2333" y="3239"/>
                      <a:pt x="2279" y="2995"/>
                      <a:pt x="2197" y="2751"/>
                    </a:cubicBezTo>
                    <a:cubicBezTo>
                      <a:pt x="2089" y="2507"/>
                      <a:pt x="2034" y="2290"/>
                      <a:pt x="1872" y="1802"/>
                    </a:cubicBezTo>
                    <a:cubicBezTo>
                      <a:pt x="1790" y="1639"/>
                      <a:pt x="1736" y="1503"/>
                      <a:pt x="1682" y="1368"/>
                    </a:cubicBezTo>
                    <a:lnTo>
                      <a:pt x="1600" y="1069"/>
                    </a:lnTo>
                    <a:cubicBezTo>
                      <a:pt x="1519" y="879"/>
                      <a:pt x="1492" y="717"/>
                      <a:pt x="1356" y="473"/>
                    </a:cubicBezTo>
                    <a:cubicBezTo>
                      <a:pt x="1248" y="337"/>
                      <a:pt x="1112" y="147"/>
                      <a:pt x="868" y="39"/>
                    </a:cubicBezTo>
                    <a:cubicBezTo>
                      <a:pt x="772" y="19"/>
                      <a:pt x="703" y="0"/>
                      <a:pt x="6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1"/>
              <p:cNvSpPr/>
              <p:nvPr/>
            </p:nvSpPr>
            <p:spPr>
              <a:xfrm>
                <a:off x="7055700" y="2809675"/>
                <a:ext cx="42075" cy="77850"/>
              </a:xfrm>
              <a:custGeom>
                <a:avLst/>
                <a:gdLst/>
                <a:ahLst/>
                <a:cxnLst/>
                <a:rect l="l" t="t" r="r" b="b"/>
                <a:pathLst>
                  <a:path w="1683" h="3114" extrusionOk="0">
                    <a:moveTo>
                      <a:pt x="329" y="1"/>
                    </a:moveTo>
                    <a:cubicBezTo>
                      <a:pt x="292" y="1"/>
                      <a:pt x="258" y="14"/>
                      <a:pt x="217" y="41"/>
                    </a:cubicBezTo>
                    <a:cubicBezTo>
                      <a:pt x="217" y="123"/>
                      <a:pt x="190" y="204"/>
                      <a:pt x="190" y="367"/>
                    </a:cubicBezTo>
                    <a:cubicBezTo>
                      <a:pt x="190" y="503"/>
                      <a:pt x="217" y="530"/>
                      <a:pt x="272" y="611"/>
                    </a:cubicBezTo>
                    <a:cubicBezTo>
                      <a:pt x="299" y="638"/>
                      <a:pt x="326" y="720"/>
                      <a:pt x="407" y="801"/>
                    </a:cubicBezTo>
                    <a:cubicBezTo>
                      <a:pt x="462" y="909"/>
                      <a:pt x="489" y="991"/>
                      <a:pt x="543" y="1018"/>
                    </a:cubicBezTo>
                    <a:cubicBezTo>
                      <a:pt x="570" y="1045"/>
                      <a:pt x="597" y="1126"/>
                      <a:pt x="706" y="1181"/>
                    </a:cubicBezTo>
                    <a:cubicBezTo>
                      <a:pt x="814" y="1262"/>
                      <a:pt x="868" y="1262"/>
                      <a:pt x="896" y="1289"/>
                    </a:cubicBezTo>
                    <a:cubicBezTo>
                      <a:pt x="950" y="1316"/>
                      <a:pt x="977" y="1316"/>
                      <a:pt x="1031" y="1343"/>
                    </a:cubicBezTo>
                    <a:cubicBezTo>
                      <a:pt x="1004" y="1343"/>
                      <a:pt x="977" y="1398"/>
                      <a:pt x="950" y="1398"/>
                    </a:cubicBezTo>
                    <a:cubicBezTo>
                      <a:pt x="868" y="1398"/>
                      <a:pt x="868" y="1316"/>
                      <a:pt x="814" y="1316"/>
                    </a:cubicBezTo>
                    <a:cubicBezTo>
                      <a:pt x="733" y="1316"/>
                      <a:pt x="733" y="1398"/>
                      <a:pt x="679" y="1398"/>
                    </a:cubicBezTo>
                    <a:cubicBezTo>
                      <a:pt x="597" y="1398"/>
                      <a:pt x="597" y="1343"/>
                      <a:pt x="543" y="1343"/>
                    </a:cubicBezTo>
                    <a:cubicBezTo>
                      <a:pt x="462" y="1343"/>
                      <a:pt x="462" y="1425"/>
                      <a:pt x="407" y="1425"/>
                    </a:cubicBezTo>
                    <a:lnTo>
                      <a:pt x="272" y="1425"/>
                    </a:lnTo>
                    <a:cubicBezTo>
                      <a:pt x="190" y="1425"/>
                      <a:pt x="190" y="1398"/>
                      <a:pt x="163" y="1398"/>
                    </a:cubicBezTo>
                    <a:cubicBezTo>
                      <a:pt x="163" y="1398"/>
                      <a:pt x="136" y="1398"/>
                      <a:pt x="109" y="1425"/>
                    </a:cubicBezTo>
                    <a:cubicBezTo>
                      <a:pt x="55" y="1425"/>
                      <a:pt x="0" y="1452"/>
                      <a:pt x="0" y="1669"/>
                    </a:cubicBezTo>
                    <a:cubicBezTo>
                      <a:pt x="0" y="1750"/>
                      <a:pt x="28" y="1832"/>
                      <a:pt x="28" y="1859"/>
                    </a:cubicBezTo>
                    <a:cubicBezTo>
                      <a:pt x="55" y="1886"/>
                      <a:pt x="55" y="1886"/>
                      <a:pt x="136" y="1886"/>
                    </a:cubicBezTo>
                    <a:cubicBezTo>
                      <a:pt x="190" y="1886"/>
                      <a:pt x="190" y="1832"/>
                      <a:pt x="272" y="1832"/>
                    </a:cubicBezTo>
                    <a:lnTo>
                      <a:pt x="407" y="1832"/>
                    </a:lnTo>
                    <a:cubicBezTo>
                      <a:pt x="462" y="1832"/>
                      <a:pt x="462" y="1805"/>
                      <a:pt x="543" y="1805"/>
                    </a:cubicBezTo>
                    <a:cubicBezTo>
                      <a:pt x="597" y="1805"/>
                      <a:pt x="597" y="1859"/>
                      <a:pt x="679" y="1859"/>
                    </a:cubicBezTo>
                    <a:lnTo>
                      <a:pt x="814" y="1859"/>
                    </a:lnTo>
                    <a:cubicBezTo>
                      <a:pt x="733" y="1886"/>
                      <a:pt x="706" y="1940"/>
                      <a:pt x="679" y="1967"/>
                    </a:cubicBezTo>
                    <a:cubicBezTo>
                      <a:pt x="651" y="1994"/>
                      <a:pt x="570" y="2021"/>
                      <a:pt x="516" y="2130"/>
                    </a:cubicBezTo>
                    <a:cubicBezTo>
                      <a:pt x="407" y="2266"/>
                      <a:pt x="326" y="2401"/>
                      <a:pt x="326" y="2428"/>
                    </a:cubicBezTo>
                    <a:cubicBezTo>
                      <a:pt x="299" y="2510"/>
                      <a:pt x="272" y="2618"/>
                      <a:pt x="245" y="2700"/>
                    </a:cubicBezTo>
                    <a:cubicBezTo>
                      <a:pt x="190" y="2808"/>
                      <a:pt x="190" y="2917"/>
                      <a:pt x="272" y="3025"/>
                    </a:cubicBezTo>
                    <a:cubicBezTo>
                      <a:pt x="291" y="3063"/>
                      <a:pt x="375" y="3114"/>
                      <a:pt x="461" y="3114"/>
                    </a:cubicBezTo>
                    <a:cubicBezTo>
                      <a:pt x="499" y="3114"/>
                      <a:pt x="537" y="3104"/>
                      <a:pt x="570" y="3079"/>
                    </a:cubicBezTo>
                    <a:lnTo>
                      <a:pt x="679" y="2971"/>
                    </a:lnTo>
                    <a:cubicBezTo>
                      <a:pt x="679" y="2862"/>
                      <a:pt x="706" y="2862"/>
                      <a:pt x="733" y="2754"/>
                    </a:cubicBezTo>
                    <a:cubicBezTo>
                      <a:pt x="814" y="2591"/>
                      <a:pt x="814" y="2591"/>
                      <a:pt x="923" y="2483"/>
                    </a:cubicBezTo>
                    <a:cubicBezTo>
                      <a:pt x="1004" y="2320"/>
                      <a:pt x="977" y="2293"/>
                      <a:pt x="1113" y="2184"/>
                    </a:cubicBezTo>
                    <a:cubicBezTo>
                      <a:pt x="1194" y="2157"/>
                      <a:pt x="1221" y="2130"/>
                      <a:pt x="1275" y="2130"/>
                    </a:cubicBezTo>
                    <a:cubicBezTo>
                      <a:pt x="1330" y="2130"/>
                      <a:pt x="1384" y="2103"/>
                      <a:pt x="1492" y="2021"/>
                    </a:cubicBezTo>
                    <a:cubicBezTo>
                      <a:pt x="1601" y="1967"/>
                      <a:pt x="1628" y="1859"/>
                      <a:pt x="1655" y="1805"/>
                    </a:cubicBezTo>
                    <a:cubicBezTo>
                      <a:pt x="1655" y="1723"/>
                      <a:pt x="1682" y="1615"/>
                      <a:pt x="1655" y="1452"/>
                    </a:cubicBezTo>
                    <a:cubicBezTo>
                      <a:pt x="1628" y="1289"/>
                      <a:pt x="1546" y="1208"/>
                      <a:pt x="1519" y="1154"/>
                    </a:cubicBezTo>
                    <a:cubicBezTo>
                      <a:pt x="1492" y="1072"/>
                      <a:pt x="1411" y="1045"/>
                      <a:pt x="1330" y="991"/>
                    </a:cubicBezTo>
                    <a:cubicBezTo>
                      <a:pt x="1221" y="909"/>
                      <a:pt x="1140" y="909"/>
                      <a:pt x="1113" y="909"/>
                    </a:cubicBezTo>
                    <a:cubicBezTo>
                      <a:pt x="1058" y="909"/>
                      <a:pt x="1004" y="909"/>
                      <a:pt x="950" y="882"/>
                    </a:cubicBezTo>
                    <a:cubicBezTo>
                      <a:pt x="868" y="828"/>
                      <a:pt x="868" y="801"/>
                      <a:pt x="841" y="774"/>
                    </a:cubicBezTo>
                    <a:cubicBezTo>
                      <a:pt x="841" y="747"/>
                      <a:pt x="814" y="720"/>
                      <a:pt x="787" y="638"/>
                    </a:cubicBezTo>
                    <a:cubicBezTo>
                      <a:pt x="706" y="530"/>
                      <a:pt x="733" y="503"/>
                      <a:pt x="733" y="448"/>
                    </a:cubicBezTo>
                    <a:cubicBezTo>
                      <a:pt x="733" y="367"/>
                      <a:pt x="733" y="340"/>
                      <a:pt x="706" y="258"/>
                    </a:cubicBezTo>
                    <a:cubicBezTo>
                      <a:pt x="706" y="204"/>
                      <a:pt x="679" y="96"/>
                      <a:pt x="462" y="41"/>
                    </a:cubicBezTo>
                    <a:cubicBezTo>
                      <a:pt x="407" y="14"/>
                      <a:pt x="367"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1"/>
              <p:cNvSpPr/>
              <p:nvPr/>
            </p:nvSpPr>
            <p:spPr>
              <a:xfrm>
                <a:off x="7143175" y="3277900"/>
                <a:ext cx="17325" cy="16825"/>
              </a:xfrm>
              <a:custGeom>
                <a:avLst/>
                <a:gdLst/>
                <a:ahLst/>
                <a:cxnLst/>
                <a:rect l="l" t="t" r="r" b="b"/>
                <a:pathLst>
                  <a:path w="693" h="673" extrusionOk="0">
                    <a:moveTo>
                      <a:pt x="339" y="1"/>
                    </a:moveTo>
                    <a:cubicBezTo>
                      <a:pt x="170" y="1"/>
                      <a:pt x="0" y="109"/>
                      <a:pt x="0" y="326"/>
                    </a:cubicBezTo>
                    <a:cubicBezTo>
                      <a:pt x="0" y="557"/>
                      <a:pt x="177" y="672"/>
                      <a:pt x="350" y="672"/>
                    </a:cubicBezTo>
                    <a:cubicBezTo>
                      <a:pt x="523" y="672"/>
                      <a:pt x="692" y="557"/>
                      <a:pt x="679" y="326"/>
                    </a:cubicBezTo>
                    <a:cubicBezTo>
                      <a:pt x="679" y="109"/>
                      <a:pt x="509" y="1"/>
                      <a:pt x="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1"/>
              <p:cNvSpPr/>
              <p:nvPr/>
            </p:nvSpPr>
            <p:spPr>
              <a:xfrm>
                <a:off x="7177750" y="3288075"/>
                <a:ext cx="17325" cy="16300"/>
              </a:xfrm>
              <a:custGeom>
                <a:avLst/>
                <a:gdLst/>
                <a:ahLst/>
                <a:cxnLst/>
                <a:rect l="l" t="t" r="r" b="b"/>
                <a:pathLst>
                  <a:path w="693" h="652" extrusionOk="0">
                    <a:moveTo>
                      <a:pt x="340" y="1"/>
                    </a:moveTo>
                    <a:cubicBezTo>
                      <a:pt x="170" y="1"/>
                      <a:pt x="1" y="109"/>
                      <a:pt x="1" y="326"/>
                    </a:cubicBezTo>
                    <a:cubicBezTo>
                      <a:pt x="1" y="543"/>
                      <a:pt x="177" y="652"/>
                      <a:pt x="350" y="652"/>
                    </a:cubicBezTo>
                    <a:cubicBezTo>
                      <a:pt x="523" y="652"/>
                      <a:pt x="692" y="543"/>
                      <a:pt x="679" y="326"/>
                    </a:cubicBezTo>
                    <a:cubicBezTo>
                      <a:pt x="679" y="109"/>
                      <a:pt x="50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1"/>
              <p:cNvSpPr/>
              <p:nvPr/>
            </p:nvSpPr>
            <p:spPr>
              <a:xfrm>
                <a:off x="7212350" y="3275200"/>
                <a:ext cx="17300" cy="16300"/>
              </a:xfrm>
              <a:custGeom>
                <a:avLst/>
                <a:gdLst/>
                <a:ahLst/>
                <a:cxnLst/>
                <a:rect l="l" t="t" r="r" b="b"/>
                <a:pathLst>
                  <a:path w="692" h="652" extrusionOk="0">
                    <a:moveTo>
                      <a:pt x="339" y="0"/>
                    </a:moveTo>
                    <a:cubicBezTo>
                      <a:pt x="170" y="0"/>
                      <a:pt x="0" y="109"/>
                      <a:pt x="0" y="326"/>
                    </a:cubicBezTo>
                    <a:cubicBezTo>
                      <a:pt x="0" y="543"/>
                      <a:pt x="176" y="651"/>
                      <a:pt x="349" y="651"/>
                    </a:cubicBezTo>
                    <a:cubicBezTo>
                      <a:pt x="522" y="651"/>
                      <a:pt x="692" y="543"/>
                      <a:pt x="678" y="326"/>
                    </a:cubicBezTo>
                    <a:cubicBezTo>
                      <a:pt x="678" y="109"/>
                      <a:pt x="509"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1"/>
              <p:cNvSpPr/>
              <p:nvPr/>
            </p:nvSpPr>
            <p:spPr>
              <a:xfrm>
                <a:off x="7122825" y="2421800"/>
                <a:ext cx="16975" cy="17325"/>
              </a:xfrm>
              <a:custGeom>
                <a:avLst/>
                <a:gdLst/>
                <a:ahLst/>
                <a:cxnLst/>
                <a:rect l="l" t="t" r="r" b="b"/>
                <a:pathLst>
                  <a:path w="679" h="693" extrusionOk="0">
                    <a:moveTo>
                      <a:pt x="340" y="1"/>
                    </a:moveTo>
                    <a:cubicBezTo>
                      <a:pt x="170" y="1"/>
                      <a:pt x="1" y="123"/>
                      <a:pt x="1" y="367"/>
                    </a:cubicBezTo>
                    <a:cubicBezTo>
                      <a:pt x="1" y="584"/>
                      <a:pt x="170" y="693"/>
                      <a:pt x="340" y="693"/>
                    </a:cubicBezTo>
                    <a:cubicBezTo>
                      <a:pt x="509" y="693"/>
                      <a:pt x="679" y="584"/>
                      <a:pt x="679" y="367"/>
                    </a:cubicBezTo>
                    <a:cubicBezTo>
                      <a:pt x="679" y="123"/>
                      <a:pt x="50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1"/>
              <p:cNvSpPr/>
              <p:nvPr/>
            </p:nvSpPr>
            <p:spPr>
              <a:xfrm>
                <a:off x="7155375" y="2397050"/>
                <a:ext cx="16975" cy="16300"/>
              </a:xfrm>
              <a:custGeom>
                <a:avLst/>
                <a:gdLst/>
                <a:ahLst/>
                <a:cxnLst/>
                <a:rect l="l" t="t" r="r" b="b"/>
                <a:pathLst>
                  <a:path w="679" h="652" extrusionOk="0">
                    <a:moveTo>
                      <a:pt x="340" y="1"/>
                    </a:moveTo>
                    <a:cubicBezTo>
                      <a:pt x="170" y="1"/>
                      <a:pt x="1" y="109"/>
                      <a:pt x="1" y="326"/>
                    </a:cubicBezTo>
                    <a:cubicBezTo>
                      <a:pt x="1" y="543"/>
                      <a:pt x="170" y="652"/>
                      <a:pt x="340" y="652"/>
                    </a:cubicBezTo>
                    <a:cubicBezTo>
                      <a:pt x="509" y="652"/>
                      <a:pt x="679" y="543"/>
                      <a:pt x="679" y="326"/>
                    </a:cubicBezTo>
                    <a:cubicBezTo>
                      <a:pt x="679" y="109"/>
                      <a:pt x="50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1"/>
              <p:cNvSpPr/>
              <p:nvPr/>
            </p:nvSpPr>
            <p:spPr>
              <a:xfrm>
                <a:off x="7196075" y="2407900"/>
                <a:ext cx="16975" cy="17325"/>
              </a:xfrm>
              <a:custGeom>
                <a:avLst/>
                <a:gdLst/>
                <a:ahLst/>
                <a:cxnLst/>
                <a:rect l="l" t="t" r="r" b="b"/>
                <a:pathLst>
                  <a:path w="679" h="693" extrusionOk="0">
                    <a:moveTo>
                      <a:pt x="339" y="1"/>
                    </a:moveTo>
                    <a:cubicBezTo>
                      <a:pt x="170" y="1"/>
                      <a:pt x="0" y="109"/>
                      <a:pt x="0" y="326"/>
                    </a:cubicBezTo>
                    <a:cubicBezTo>
                      <a:pt x="0" y="571"/>
                      <a:pt x="170" y="693"/>
                      <a:pt x="339" y="693"/>
                    </a:cubicBezTo>
                    <a:cubicBezTo>
                      <a:pt x="509" y="693"/>
                      <a:pt x="678" y="571"/>
                      <a:pt x="678" y="326"/>
                    </a:cubicBezTo>
                    <a:cubicBezTo>
                      <a:pt x="678" y="109"/>
                      <a:pt x="509" y="1"/>
                      <a:pt x="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9B15B4-50C2-824E-93DB-CE6CA5660FC5}"/>
              </a:ext>
            </a:extLst>
          </p:cNvPr>
          <p:cNvPicPr>
            <a:picLocks noChangeAspect="1"/>
          </p:cNvPicPr>
          <p:nvPr/>
        </p:nvPicPr>
        <p:blipFill rotWithShape="1">
          <a:blip r:embed="rId2">
            <a:extLst>
              <a:ext uri="{28A0092B-C50C-407E-A947-70E740481C1C}">
                <a14:useLocalDpi xmlns:a14="http://schemas.microsoft.com/office/drawing/2010/main" val="0"/>
              </a:ext>
            </a:extLst>
          </a:blip>
          <a:srcRect l="8810" r="19555" b="2"/>
          <a:stretch/>
        </p:blipFill>
        <p:spPr bwMode="auto">
          <a:xfrm>
            <a:off x="4213020" y="20581"/>
            <a:ext cx="2800859" cy="2551169"/>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8EA9E656-E81C-7148-BB72-7A18EA1AF419}"/>
              </a:ext>
            </a:extLst>
          </p:cNvPr>
          <p:cNvPicPr>
            <a:picLocks noChangeAspect="1"/>
          </p:cNvPicPr>
          <p:nvPr/>
        </p:nvPicPr>
        <p:blipFill rotWithShape="1">
          <a:blip r:embed="rId3">
            <a:extLst>
              <a:ext uri="{28A0092B-C50C-407E-A947-70E740481C1C}">
                <a14:useLocalDpi xmlns:a14="http://schemas.microsoft.com/office/drawing/2010/main" val="0"/>
              </a:ext>
            </a:extLst>
          </a:blip>
          <a:srcRect l="11979" r="11432" b="2"/>
          <a:stretch/>
        </p:blipFill>
        <p:spPr bwMode="auto">
          <a:xfrm>
            <a:off x="6601004" y="2612899"/>
            <a:ext cx="2457831" cy="2551176"/>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6A6E62F6-B9C4-DE43-B393-7D00BA26EB56}"/>
              </a:ext>
            </a:extLst>
          </p:cNvPr>
          <p:cNvPicPr>
            <a:picLocks noChangeAspect="1"/>
          </p:cNvPicPr>
          <p:nvPr/>
        </p:nvPicPr>
        <p:blipFill rotWithShape="1">
          <a:blip r:embed="rId4">
            <a:extLst>
              <a:ext uri="{28A0092B-C50C-407E-A947-70E740481C1C}">
                <a14:useLocalDpi xmlns:a14="http://schemas.microsoft.com/office/drawing/2010/main" val="0"/>
              </a:ext>
            </a:extLst>
          </a:blip>
          <a:srcRect r="-3" b="2557"/>
          <a:stretch/>
        </p:blipFill>
        <p:spPr bwMode="auto">
          <a:xfrm>
            <a:off x="4242857" y="2612898"/>
            <a:ext cx="2770582" cy="2551176"/>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268C247-A1FC-D542-8B70-94C3FD298A28}"/>
              </a:ext>
            </a:extLst>
          </p:cNvPr>
          <p:cNvSpPr>
            <a:spLocks noGrp="1"/>
          </p:cNvSpPr>
          <p:nvPr>
            <p:ph type="title" idx="4294967295"/>
          </p:nvPr>
        </p:nvSpPr>
        <p:spPr>
          <a:xfrm>
            <a:off x="546847" y="3540125"/>
            <a:ext cx="5383213" cy="2173288"/>
          </a:xfrm>
        </p:spPr>
        <p:txBody>
          <a:bodyPr spcFirstLastPara="1" vert="horz" wrap="square" lIns="68580" tIns="34290" rIns="68580" bIns="34290" rtlCol="0" anchor="b" anchorCtr="0">
            <a:normAutofit fontScale="90000"/>
          </a:bodyPr>
          <a:lstStyle/>
          <a:p>
            <a:pPr>
              <a:lnSpc>
                <a:spcPct val="150000"/>
              </a:lnSpc>
            </a:pPr>
            <a:r>
              <a:rPr lang="en-US" sz="4000" kern="1200" dirty="0">
                <a:solidFill>
                  <a:schemeClr val="bg2">
                    <a:lumMod val="40000"/>
                    <a:lumOff val="60000"/>
                  </a:schemeClr>
                </a:solidFill>
                <a:latin typeface="Adobe Naskh Medium" pitchFamily="2" charset="-78"/>
                <a:cs typeface="Adobe Naskh Medium" pitchFamily="2" charset="-78"/>
              </a:rPr>
              <a:t>Which image reminds </a:t>
            </a:r>
            <a:br>
              <a:rPr lang="en-US" sz="4000" kern="1200" dirty="0">
                <a:solidFill>
                  <a:schemeClr val="bg2">
                    <a:lumMod val="40000"/>
                    <a:lumOff val="60000"/>
                  </a:schemeClr>
                </a:solidFill>
                <a:latin typeface="Adobe Naskh Medium" pitchFamily="2" charset="-78"/>
                <a:cs typeface="Adobe Naskh Medium" pitchFamily="2" charset="-78"/>
              </a:rPr>
            </a:br>
            <a:r>
              <a:rPr lang="en-US" sz="4000" kern="1200" dirty="0">
                <a:solidFill>
                  <a:schemeClr val="bg2">
                    <a:lumMod val="40000"/>
                    <a:lumOff val="60000"/>
                  </a:schemeClr>
                </a:solidFill>
                <a:latin typeface="Adobe Naskh Medium" pitchFamily="2" charset="-78"/>
                <a:cs typeface="Adobe Naskh Medium" pitchFamily="2" charset="-78"/>
              </a:rPr>
              <a:t>you most of catechesis?</a:t>
            </a:r>
            <a:br>
              <a:rPr lang="en-US" sz="4000" b="0" kern="1200" dirty="0">
                <a:solidFill>
                  <a:schemeClr val="bg2">
                    <a:lumMod val="40000"/>
                    <a:lumOff val="60000"/>
                  </a:schemeClr>
                </a:solidFill>
                <a:latin typeface="Adobe Naskh Medium" pitchFamily="2" charset="-78"/>
                <a:cs typeface="Adobe Naskh Medium" pitchFamily="2" charset="-78"/>
              </a:rPr>
            </a:br>
            <a:br>
              <a:rPr lang="en-US" sz="2200" b="0" kern="1200" dirty="0">
                <a:solidFill>
                  <a:schemeClr val="bg2">
                    <a:lumMod val="40000"/>
                    <a:lumOff val="60000"/>
                  </a:schemeClr>
                </a:solidFill>
                <a:latin typeface="+mn-lt"/>
                <a:ea typeface="+mj-ea"/>
                <a:cs typeface="+mj-cs"/>
              </a:rPr>
            </a:br>
            <a:r>
              <a:rPr lang="en-US" sz="2200" b="0" kern="1200" dirty="0">
                <a:solidFill>
                  <a:schemeClr val="bg2">
                    <a:lumMod val="40000"/>
                    <a:lumOff val="60000"/>
                  </a:schemeClr>
                </a:solidFill>
                <a:latin typeface="+mn-lt"/>
                <a:cs typeface="+mj-cs"/>
              </a:rPr>
              <a:t>a. Waterloo Bridge. </a:t>
            </a:r>
            <a:br>
              <a:rPr lang="en-US" sz="2200" b="0" kern="1200" dirty="0">
                <a:solidFill>
                  <a:schemeClr val="bg2">
                    <a:lumMod val="40000"/>
                    <a:lumOff val="60000"/>
                  </a:schemeClr>
                </a:solidFill>
                <a:latin typeface="+mn-lt"/>
                <a:cs typeface="+mj-cs"/>
              </a:rPr>
            </a:br>
            <a:r>
              <a:rPr lang="en-US" sz="2200" b="0" kern="1200" dirty="0">
                <a:solidFill>
                  <a:schemeClr val="bg2">
                    <a:lumMod val="40000"/>
                    <a:lumOff val="60000"/>
                  </a:schemeClr>
                </a:solidFill>
                <a:latin typeface="+mn-lt"/>
                <a:cs typeface="+mj-cs"/>
              </a:rPr>
              <a:t>b. Leaving the Conservatory </a:t>
            </a:r>
            <a:br>
              <a:rPr lang="en-US" sz="2200" b="0" kern="1200" dirty="0">
                <a:solidFill>
                  <a:schemeClr val="bg2">
                    <a:lumMod val="40000"/>
                    <a:lumOff val="60000"/>
                  </a:schemeClr>
                </a:solidFill>
                <a:latin typeface="+mn-lt"/>
                <a:cs typeface="+mj-cs"/>
              </a:rPr>
            </a:br>
            <a:r>
              <a:rPr lang="en-US" sz="2200" b="0" kern="1200" dirty="0">
                <a:solidFill>
                  <a:schemeClr val="bg2">
                    <a:lumMod val="40000"/>
                    <a:lumOff val="60000"/>
                  </a:schemeClr>
                </a:solidFill>
                <a:latin typeface="+mn-lt"/>
                <a:cs typeface="+mj-cs"/>
              </a:rPr>
              <a:t>c. Starry Night</a:t>
            </a:r>
            <a:br>
              <a:rPr lang="en-US" sz="2200" b="0" kern="1200" dirty="0">
                <a:solidFill>
                  <a:schemeClr val="bg2">
                    <a:lumMod val="40000"/>
                    <a:lumOff val="60000"/>
                  </a:schemeClr>
                </a:solidFill>
                <a:latin typeface="+mn-lt"/>
                <a:cs typeface="+mj-cs"/>
              </a:rPr>
            </a:br>
            <a:r>
              <a:rPr lang="en-US" sz="2200" b="0" kern="1200" dirty="0">
                <a:solidFill>
                  <a:schemeClr val="bg2">
                    <a:lumMod val="40000"/>
                    <a:lumOff val="60000"/>
                  </a:schemeClr>
                </a:solidFill>
                <a:latin typeface="+mn-lt"/>
                <a:cs typeface="+mj-cs"/>
              </a:rPr>
              <a:t>d. Call of Matthew </a:t>
            </a:r>
            <a:br>
              <a:rPr lang="en-US" sz="2200" b="0" kern="1200" dirty="0">
                <a:solidFill>
                  <a:schemeClr val="bg2">
                    <a:lumMod val="40000"/>
                    <a:lumOff val="60000"/>
                  </a:schemeClr>
                </a:solidFill>
                <a:latin typeface="+mn-lt"/>
                <a:cs typeface="+mj-cs"/>
              </a:rPr>
            </a:br>
            <a:br>
              <a:rPr lang="en-US" sz="1350" b="0" kern="1200" dirty="0">
                <a:solidFill>
                  <a:schemeClr val="bg2">
                    <a:lumMod val="40000"/>
                    <a:lumOff val="60000"/>
                  </a:schemeClr>
                </a:solidFill>
                <a:latin typeface="+mn-lt"/>
                <a:cs typeface="+mj-cs"/>
              </a:rPr>
            </a:br>
            <a:endParaRPr lang="en-US" sz="2625" b="0" kern="1200" dirty="0">
              <a:solidFill>
                <a:schemeClr val="bg2">
                  <a:lumMod val="40000"/>
                  <a:lumOff val="60000"/>
                </a:schemeClr>
              </a:solidFill>
              <a:latin typeface="+mn-lt"/>
              <a:ea typeface="+mj-ea"/>
              <a:cs typeface="+mj-cs"/>
            </a:endParaRPr>
          </a:p>
        </p:txBody>
      </p:sp>
      <p:pic>
        <p:nvPicPr>
          <p:cNvPr id="5" name="Picture 3">
            <a:extLst>
              <a:ext uri="{FF2B5EF4-FFF2-40B4-BE49-F238E27FC236}">
                <a16:creationId xmlns:a16="http://schemas.microsoft.com/office/drawing/2014/main" id="{B328F4A7-8B24-6F46-89DA-DD91253A0A4B}"/>
              </a:ext>
            </a:extLst>
          </p:cNvPr>
          <p:cNvPicPr>
            <a:picLocks noChangeAspect="1"/>
          </p:cNvPicPr>
          <p:nvPr/>
        </p:nvPicPr>
        <p:blipFill rotWithShape="1">
          <a:blip r:embed="rId5">
            <a:extLst>
              <a:ext uri="{28A0092B-C50C-407E-A947-70E740481C1C}">
                <a14:useLocalDpi xmlns:a14="http://schemas.microsoft.com/office/drawing/2010/main" val="0"/>
              </a:ext>
            </a:extLst>
          </a:blip>
          <a:srcRect r="-3" b="34525"/>
          <a:stretch/>
        </p:blipFill>
        <p:spPr bwMode="auto">
          <a:xfrm>
            <a:off x="6613764" y="20581"/>
            <a:ext cx="2445072" cy="2551169"/>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168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8" name="Title 7">
            <a:extLst>
              <a:ext uri="{FF2B5EF4-FFF2-40B4-BE49-F238E27FC236}">
                <a16:creationId xmlns:a16="http://schemas.microsoft.com/office/drawing/2014/main" id="{06BBA3DD-B4F6-B43E-6C9C-5BF862E220AB}"/>
              </a:ext>
            </a:extLst>
          </p:cNvPr>
          <p:cNvSpPr>
            <a:spLocks noGrp="1"/>
          </p:cNvSpPr>
          <p:nvPr>
            <p:ph type="title"/>
          </p:nvPr>
        </p:nvSpPr>
        <p:spPr/>
        <p:txBody>
          <a:bodyPr/>
          <a:lstStyle/>
          <a:p>
            <a:pPr algn="ctr"/>
            <a:r>
              <a:rPr lang="en-US" dirty="0"/>
              <a:t>Images of the Catechist</a:t>
            </a:r>
          </a:p>
        </p:txBody>
      </p:sp>
      <p:pic>
        <p:nvPicPr>
          <p:cNvPr id="12" name="Picture 11" descr="A close up of words&#10;&#10;AI-generated content may be incorrect.">
            <a:extLst>
              <a:ext uri="{FF2B5EF4-FFF2-40B4-BE49-F238E27FC236}">
                <a16:creationId xmlns:a16="http://schemas.microsoft.com/office/drawing/2014/main" id="{68F7FE42-F136-8B50-BE2A-478F42FE2002}"/>
              </a:ext>
            </a:extLst>
          </p:cNvPr>
          <p:cNvPicPr>
            <a:picLocks noChangeAspect="1"/>
          </p:cNvPicPr>
          <p:nvPr/>
        </p:nvPicPr>
        <p:blipFill>
          <a:blip r:embed="rId3"/>
          <a:srcRect b="14940"/>
          <a:stretch>
            <a:fillRect/>
          </a:stretch>
        </p:blipFill>
        <p:spPr>
          <a:xfrm>
            <a:off x="1753976" y="1101577"/>
            <a:ext cx="5636048" cy="369140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F86BC-959C-6111-E643-7927C456BA5F}"/>
              </a:ext>
            </a:extLst>
          </p:cNvPr>
          <p:cNvSpPr>
            <a:spLocks noGrp="1"/>
          </p:cNvSpPr>
          <p:nvPr>
            <p:ph type="title"/>
          </p:nvPr>
        </p:nvSpPr>
        <p:spPr>
          <a:xfrm>
            <a:off x="987552" y="1708125"/>
            <a:ext cx="7196328" cy="1230000"/>
          </a:xfrm>
        </p:spPr>
        <p:txBody>
          <a:bodyPr/>
          <a:lstStyle/>
          <a:p>
            <a:r>
              <a:rPr lang="en-US" sz="6000" b="0" dirty="0">
                <a:latin typeface="Adobe Naskh Medium" pitchFamily="2" charset="-78"/>
                <a:cs typeface="Adobe Naskh Medium" pitchFamily="2" charset="-78"/>
              </a:rPr>
              <a:t>Our images of catechesis shapes our spirituality </a:t>
            </a:r>
          </a:p>
        </p:txBody>
      </p:sp>
    </p:spTree>
    <p:extLst>
      <p:ext uri="{BB962C8B-B14F-4D97-AF65-F5344CB8AC3E}">
        <p14:creationId xmlns:p14="http://schemas.microsoft.com/office/powerpoint/2010/main" val="3089010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8AB1D-A1E2-4F3A-1825-62D8CAA57262}"/>
              </a:ext>
            </a:extLst>
          </p:cNvPr>
          <p:cNvSpPr>
            <a:spLocks noGrp="1"/>
          </p:cNvSpPr>
          <p:nvPr>
            <p:ph type="title"/>
          </p:nvPr>
        </p:nvSpPr>
        <p:spPr/>
        <p:txBody>
          <a:bodyPr/>
          <a:lstStyle/>
          <a:p>
            <a:r>
              <a:rPr lang="en-US" sz="8000" b="0" dirty="0">
                <a:latin typeface="Adobe Naskh Medium" pitchFamily="2" charset="-78"/>
                <a:cs typeface="Adobe Naskh Medium" pitchFamily="2" charset="-78"/>
              </a:rPr>
              <a:t>Prayer prompts</a:t>
            </a:r>
          </a:p>
        </p:txBody>
      </p:sp>
    </p:spTree>
    <p:extLst>
      <p:ext uri="{BB962C8B-B14F-4D97-AF65-F5344CB8AC3E}">
        <p14:creationId xmlns:p14="http://schemas.microsoft.com/office/powerpoint/2010/main" val="852609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FDAC11B-5F0D-5805-5E46-BF9F70D1E845}"/>
              </a:ext>
            </a:extLst>
          </p:cNvPr>
          <p:cNvGraphicFramePr/>
          <p:nvPr>
            <p:extLst>
              <p:ext uri="{D42A27DB-BD31-4B8C-83A1-F6EECF244321}">
                <p14:modId xmlns:p14="http://schemas.microsoft.com/office/powerpoint/2010/main" val="1723914031"/>
              </p:ext>
            </p:extLst>
          </p:nvPr>
        </p:nvGraphicFramePr>
        <p:xfrm>
          <a:off x="1399032" y="301752"/>
          <a:ext cx="6492240"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29102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6001</TotalTime>
  <Words>743</Words>
  <Application>Microsoft Macintosh PowerPoint</Application>
  <PresentationFormat>On-screen Show (16:9)</PresentationFormat>
  <Paragraphs>117</Paragraphs>
  <Slides>25</Slides>
  <Notes>17</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Adobe Naskh Medium</vt:lpstr>
      <vt:lpstr>Wingdings 2</vt:lpstr>
      <vt:lpstr>Arial</vt:lpstr>
      <vt:lpstr>Century Gothic</vt:lpstr>
      <vt:lpstr>Wingdings</vt:lpstr>
      <vt:lpstr>Quotable</vt:lpstr>
      <vt:lpstr>Visions of Wonder</vt:lpstr>
      <vt:lpstr>PowerPoint Presentation</vt:lpstr>
      <vt:lpstr>lesmiller.ca</vt:lpstr>
      <vt:lpstr>Catechist Spirituality</vt:lpstr>
      <vt:lpstr>Which image reminds  you most of catechesis?  a. Waterloo Bridge.  b. Leaving the Conservatory  c. Starry Night d. Call of Matthew   </vt:lpstr>
      <vt:lpstr>Images of the Catechist</vt:lpstr>
      <vt:lpstr>Our images of catechesis shapes our spirituality </vt:lpstr>
      <vt:lpstr>Prayer prompts</vt:lpstr>
      <vt:lpstr>PowerPoint Presentation</vt:lpstr>
      <vt:lpstr>PowerPoint Presentation</vt:lpstr>
      <vt:lpstr>PowerPoint Presentation</vt:lpstr>
      <vt:lpstr>PowerPoint Presentation</vt:lpstr>
      <vt:lpstr>The Catechist as Contemplative in Action</vt:lpstr>
      <vt:lpstr>The Catechist as Mary’s Friend</vt:lpstr>
      <vt:lpstr>The Catechist as Saint Next Door</vt:lpstr>
      <vt:lpstr>The Catechist as Storyteller</vt:lpstr>
      <vt:lpstr>The Catechist as Beloved</vt:lpstr>
      <vt:lpstr>The Catechist as Adorer</vt:lpstr>
      <vt:lpstr>The Catechist as Interpreter</vt:lpstr>
      <vt:lpstr>The Catechist as Companion</vt:lpstr>
      <vt:lpstr>The Catechist as Pilgrim of Hope</vt:lpstr>
      <vt:lpstr>The Catechist as Teacher</vt:lpstr>
      <vt:lpstr>Images of the Catechist</vt:lpstr>
      <vt:lpstr>lesmiller.ca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Les Miller</cp:lastModifiedBy>
  <cp:revision>6</cp:revision>
  <dcterms:modified xsi:type="dcterms:W3CDTF">2025-06-28T09:49:00Z</dcterms:modified>
</cp:coreProperties>
</file>